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drawings/drawing3.xml" ContentType="application/vnd.openxmlformats-officedocument.drawingml.chartshapes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slides/slide89.xml" ContentType="application/vnd.openxmlformats-officedocument.presentationml.slide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drawings/drawing4.xml" ContentType="application/vnd.openxmlformats-officedocument.drawingml.chartshapes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slides/slide7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6.xml" ContentType="application/vnd.openxmlformats-officedocument.drawingml.chart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charts/chart2.xml" ContentType="application/vnd.openxmlformats-officedocument.drawingml.chart+xml"/>
  <Override PartName="/ppt/charts/chart79.xml" ContentType="application/vnd.openxmlformats-officedocument.drawingml.chart+xml"/>
  <Override PartName="/ppt/drawings/drawing6.xml" ContentType="application/vnd.openxmlformats-officedocument.drawingml.chartshape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drawings/drawing2.xml" ContentType="application/vnd.openxmlformats-officedocument.drawingml.chartshapes+xml"/>
  <Override PartName="/ppt/charts/chart75.xml" ContentType="application/vnd.openxmlformats-officedocument.drawingml.char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2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5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6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7.xlsx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8.xlsx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0.xlsx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5.xlsx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7.xlsx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8.xlsx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1.xlsx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82.xlsx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3.xlsx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4.xlsx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8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2070/2071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89</c:v>
                </c:pt>
                <c:pt idx="1">
                  <c:v>95</c:v>
                </c:pt>
                <c:pt idx="2">
                  <c:v>71</c:v>
                </c:pt>
                <c:pt idx="3">
                  <c:v>53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2071/2072</c:v>
                </c:pt>
              </c:strCache>
            </c:strRef>
          </c:tx>
          <c:dLbls>
            <c:spPr>
              <a:noFill/>
            </c:sp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101</c:v>
                </c:pt>
                <c:pt idx="1">
                  <c:v>90</c:v>
                </c:pt>
                <c:pt idx="2">
                  <c:v>94</c:v>
                </c:pt>
                <c:pt idx="3">
                  <c:v>57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2072/2073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93</c:v>
                </c:pt>
                <c:pt idx="1">
                  <c:v>79</c:v>
                </c:pt>
                <c:pt idx="2">
                  <c:v>77</c:v>
                </c:pt>
                <c:pt idx="3">
                  <c:v>68</c:v>
                </c:pt>
                <c:pt idx="4">
                  <c:v>56</c:v>
                </c:pt>
              </c:numCache>
            </c:numRef>
          </c:val>
        </c:ser>
        <c:gapWidth val="75"/>
        <c:axId val="198738688"/>
        <c:axId val="198848896"/>
      </c:barChart>
      <c:catAx>
        <c:axId val="198738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98848896"/>
        <c:crosses val="autoZero"/>
        <c:auto val="1"/>
        <c:lblAlgn val="ctr"/>
        <c:lblOffset val="100"/>
      </c:catAx>
      <c:valAx>
        <c:axId val="19884889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crossAx val="1987386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94</c:v>
                </c:pt>
                <c:pt idx="2">
                  <c:v>101</c:v>
                </c:pt>
                <c:pt idx="3">
                  <c:v>68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84</c:v>
                </c:pt>
                <c:pt idx="2">
                  <c:v>86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78</c:v>
                </c:pt>
                <c:pt idx="1">
                  <c:v>79</c:v>
                </c:pt>
                <c:pt idx="2">
                  <c:v>88</c:v>
                </c:pt>
                <c:pt idx="3">
                  <c:v>60</c:v>
                </c:pt>
                <c:pt idx="4">
                  <c:v>79</c:v>
                </c:pt>
              </c:numCache>
            </c:numRef>
          </c:val>
        </c:ser>
        <c:axId val="202749824"/>
        <c:axId val="202751360"/>
      </c:barChart>
      <c:catAx>
        <c:axId val="20274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02751360"/>
        <c:crosses val="autoZero"/>
        <c:auto val="1"/>
        <c:lblAlgn val="ctr"/>
        <c:lblOffset val="100"/>
      </c:catAx>
      <c:valAx>
        <c:axId val="202751360"/>
        <c:scaling>
          <c:orientation val="minMax"/>
        </c:scaling>
        <c:axPos val="l"/>
        <c:majorGridlines/>
        <c:numFmt formatCode="General" sourceLinked="1"/>
        <c:tickLblPos val="nextTo"/>
        <c:crossAx val="202749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77</c:v>
                </c:pt>
                <c:pt idx="2">
                  <c:v>86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109</c:v>
                </c:pt>
                <c:pt idx="1">
                  <c:v>114</c:v>
                </c:pt>
                <c:pt idx="2">
                  <c:v>111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89</c:v>
                </c:pt>
                <c:pt idx="1">
                  <c:v>104</c:v>
                </c:pt>
                <c:pt idx="2">
                  <c:v>91</c:v>
                </c:pt>
                <c:pt idx="3">
                  <c:v>46</c:v>
                </c:pt>
                <c:pt idx="4">
                  <c:v>87</c:v>
                </c:pt>
              </c:numCache>
            </c:numRef>
          </c:val>
        </c:ser>
        <c:axId val="210278272"/>
        <c:axId val="210279808"/>
      </c:barChart>
      <c:catAx>
        <c:axId val="2102782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0279808"/>
        <c:crosses val="autoZero"/>
        <c:auto val="1"/>
        <c:lblAlgn val="ctr"/>
        <c:lblOffset val="100"/>
      </c:catAx>
      <c:valAx>
        <c:axId val="210279808"/>
        <c:scaling>
          <c:orientation val="minMax"/>
        </c:scaling>
        <c:axPos val="l"/>
        <c:majorGridlines/>
        <c:numFmt formatCode="General" sourceLinked="1"/>
        <c:tickLblPos val="nextTo"/>
        <c:crossAx val="210278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114</c:v>
                </c:pt>
                <c:pt idx="1">
                  <c:v>78</c:v>
                </c:pt>
                <c:pt idx="2">
                  <c:v>122</c:v>
                </c:pt>
                <c:pt idx="3">
                  <c:v>88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99</c:v>
                </c:pt>
                <c:pt idx="1">
                  <c:v>91</c:v>
                </c:pt>
                <c:pt idx="2">
                  <c:v>90</c:v>
                </c:pt>
                <c:pt idx="3">
                  <c:v>69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77</c:v>
                </c:pt>
                <c:pt idx="1">
                  <c:v>72</c:v>
                </c:pt>
                <c:pt idx="2">
                  <c:v>82</c:v>
                </c:pt>
                <c:pt idx="3">
                  <c:v>138</c:v>
                </c:pt>
                <c:pt idx="4">
                  <c:v>72</c:v>
                </c:pt>
              </c:numCache>
            </c:numRef>
          </c:val>
        </c:ser>
        <c:axId val="210918400"/>
        <c:axId val="210936576"/>
      </c:barChart>
      <c:catAx>
        <c:axId val="21091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0936576"/>
        <c:crosses val="autoZero"/>
        <c:auto val="1"/>
        <c:lblAlgn val="ctr"/>
        <c:lblOffset val="100"/>
      </c:catAx>
      <c:valAx>
        <c:axId val="210936576"/>
        <c:scaling>
          <c:orientation val="minMax"/>
        </c:scaling>
        <c:axPos val="l"/>
        <c:majorGridlines/>
        <c:numFmt formatCode="General" sourceLinked="1"/>
        <c:tickLblPos val="nextTo"/>
        <c:crossAx val="210918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94</c:v>
                </c:pt>
                <c:pt idx="1">
                  <c:v>100</c:v>
                </c:pt>
                <c:pt idx="2">
                  <c:v>130</c:v>
                </c:pt>
                <c:pt idx="3">
                  <c:v>68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86</c:v>
                </c:pt>
                <c:pt idx="1">
                  <c:v>84</c:v>
                </c:pt>
                <c:pt idx="2">
                  <c:v>72</c:v>
                </c:pt>
                <c:pt idx="3">
                  <c:v>72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75</c:v>
                </c:pt>
                <c:pt idx="1">
                  <c:v>70</c:v>
                </c:pt>
                <c:pt idx="2">
                  <c:v>74</c:v>
                </c:pt>
                <c:pt idx="3">
                  <c:v>107</c:v>
                </c:pt>
                <c:pt idx="4">
                  <c:v>67</c:v>
                </c:pt>
              </c:numCache>
            </c:numRef>
          </c:val>
        </c:ser>
        <c:axId val="210266752"/>
        <c:axId val="244490624"/>
      </c:barChart>
      <c:catAx>
        <c:axId val="2102667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4490624"/>
        <c:crosses val="autoZero"/>
        <c:auto val="1"/>
        <c:lblAlgn val="ctr"/>
        <c:lblOffset val="100"/>
      </c:catAx>
      <c:valAx>
        <c:axId val="244490624"/>
        <c:scaling>
          <c:orientation val="minMax"/>
        </c:scaling>
        <c:axPos val="l"/>
        <c:majorGridlines/>
        <c:numFmt formatCode="General" sourceLinked="1"/>
        <c:tickLblPos val="nextTo"/>
        <c:crossAx val="210266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83</c:v>
                </c:pt>
                <c:pt idx="2">
                  <c:v>55</c:v>
                </c:pt>
                <c:pt idx="3">
                  <c:v>104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129</c:v>
                </c:pt>
                <c:pt idx="1">
                  <c:v>123</c:v>
                </c:pt>
                <c:pt idx="2">
                  <c:v>168</c:v>
                </c:pt>
                <c:pt idx="3">
                  <c:v>87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123</c:v>
                </c:pt>
                <c:pt idx="1">
                  <c:v>129</c:v>
                </c:pt>
                <c:pt idx="2">
                  <c:v>103</c:v>
                </c:pt>
                <c:pt idx="3">
                  <c:v>122</c:v>
                </c:pt>
                <c:pt idx="4">
                  <c:v>129</c:v>
                </c:pt>
              </c:numCache>
            </c:numRef>
          </c:val>
        </c:ser>
        <c:axId val="213555840"/>
        <c:axId val="213565824"/>
      </c:barChart>
      <c:catAx>
        <c:axId val="213555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3565824"/>
        <c:crosses val="autoZero"/>
        <c:auto val="1"/>
        <c:lblAlgn val="ctr"/>
        <c:lblOffset val="100"/>
      </c:catAx>
      <c:valAx>
        <c:axId val="213565824"/>
        <c:scaling>
          <c:orientation val="minMax"/>
        </c:scaling>
        <c:axPos val="l"/>
        <c:majorGridlines/>
        <c:numFmt formatCode="General" sourceLinked="1"/>
        <c:tickLblPos val="nextTo"/>
        <c:crossAx val="213555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108</c:v>
                </c:pt>
                <c:pt idx="1">
                  <c:v>125</c:v>
                </c:pt>
                <c:pt idx="2">
                  <c:v>116</c:v>
                </c:pt>
                <c:pt idx="3">
                  <c:v>164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73</c:v>
                </c:pt>
                <c:pt idx="1">
                  <c:v>83</c:v>
                </c:pt>
                <c:pt idx="2">
                  <c:v>83</c:v>
                </c:pt>
                <c:pt idx="3">
                  <c:v>174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85</c:v>
                </c:pt>
                <c:pt idx="1">
                  <c:v>91</c:v>
                </c:pt>
                <c:pt idx="2">
                  <c:v>68</c:v>
                </c:pt>
                <c:pt idx="3">
                  <c:v>192</c:v>
                </c:pt>
                <c:pt idx="4">
                  <c:v>89</c:v>
                </c:pt>
              </c:numCache>
            </c:numRef>
          </c:val>
        </c:ser>
        <c:axId val="245143808"/>
        <c:axId val="245166080"/>
      </c:barChart>
      <c:catAx>
        <c:axId val="245143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166080"/>
        <c:crosses val="autoZero"/>
        <c:auto val="1"/>
        <c:lblAlgn val="ctr"/>
        <c:lblOffset val="100"/>
      </c:catAx>
      <c:valAx>
        <c:axId val="245166080"/>
        <c:scaling>
          <c:orientation val="minMax"/>
        </c:scaling>
        <c:axPos val="l"/>
        <c:majorGridlines/>
        <c:numFmt formatCode="General" sourceLinked="1"/>
        <c:tickLblPos val="nextTo"/>
        <c:crossAx val="245143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119</c:v>
                </c:pt>
                <c:pt idx="1">
                  <c:v>127</c:v>
                </c:pt>
                <c:pt idx="2">
                  <c:v>99</c:v>
                </c:pt>
                <c:pt idx="3">
                  <c:v>91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97</c:v>
                </c:pt>
                <c:pt idx="1">
                  <c:v>99</c:v>
                </c:pt>
                <c:pt idx="2">
                  <c:v>90</c:v>
                </c:pt>
                <c:pt idx="3">
                  <c:v>71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105</c:v>
                </c:pt>
                <c:pt idx="1">
                  <c:v>94</c:v>
                </c:pt>
                <c:pt idx="2">
                  <c:v>95</c:v>
                </c:pt>
                <c:pt idx="3">
                  <c:v>113</c:v>
                </c:pt>
                <c:pt idx="4">
                  <c:v>94</c:v>
                </c:pt>
              </c:numCache>
            </c:numRef>
          </c:val>
        </c:ser>
        <c:axId val="245066368"/>
        <c:axId val="245080448"/>
      </c:barChart>
      <c:catAx>
        <c:axId val="2450663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080448"/>
        <c:crosses val="autoZero"/>
        <c:auto val="1"/>
        <c:lblAlgn val="ctr"/>
        <c:lblOffset val="100"/>
      </c:catAx>
      <c:valAx>
        <c:axId val="245080448"/>
        <c:scaling>
          <c:orientation val="minMax"/>
        </c:scaling>
        <c:axPos val="l"/>
        <c:majorGridlines/>
        <c:numFmt formatCode="General" sourceLinked="1"/>
        <c:tickLblPos val="nextTo"/>
        <c:crossAx val="245066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</c:v>
                </c:pt>
                <c:pt idx="1">
                  <c:v>75</c:v>
                </c:pt>
                <c:pt idx="2">
                  <c:v>86</c:v>
                </c:pt>
                <c:pt idx="3">
                  <c:v>34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69</c:v>
                </c:pt>
                <c:pt idx="1">
                  <c:v>70</c:v>
                </c:pt>
                <c:pt idx="2">
                  <c:v>57</c:v>
                </c:pt>
                <c:pt idx="3">
                  <c:v>22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100</c:v>
                </c:pt>
                <c:pt idx="1">
                  <c:v>93</c:v>
                </c:pt>
                <c:pt idx="2">
                  <c:v>79</c:v>
                </c:pt>
                <c:pt idx="3">
                  <c:v>40</c:v>
                </c:pt>
                <c:pt idx="4">
                  <c:v>88</c:v>
                </c:pt>
              </c:numCache>
            </c:numRef>
          </c:val>
        </c:ser>
        <c:axId val="245135616"/>
        <c:axId val="245231616"/>
      </c:barChart>
      <c:catAx>
        <c:axId val="2451356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231616"/>
        <c:crosses val="autoZero"/>
        <c:auto val="1"/>
        <c:lblAlgn val="ctr"/>
        <c:lblOffset val="100"/>
      </c:catAx>
      <c:valAx>
        <c:axId val="245231616"/>
        <c:scaling>
          <c:orientation val="minMax"/>
        </c:scaling>
        <c:axPos val="l"/>
        <c:majorGridlines/>
        <c:numFmt formatCode="General" sourceLinked="1"/>
        <c:tickLblPos val="nextTo"/>
        <c:crossAx val="245135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88</c:v>
                </c:pt>
                <c:pt idx="2">
                  <c:v>97</c:v>
                </c:pt>
                <c:pt idx="3">
                  <c:v>52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1">
                  <c:v>63</c:v>
                </c:pt>
                <c:pt idx="2">
                  <c:v>53</c:v>
                </c:pt>
                <c:pt idx="3">
                  <c:v>58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75</c:v>
                </c:pt>
                <c:pt idx="1">
                  <c:v>77</c:v>
                </c:pt>
                <c:pt idx="2">
                  <c:v>76</c:v>
                </c:pt>
                <c:pt idx="3">
                  <c:v>97</c:v>
                </c:pt>
                <c:pt idx="4">
                  <c:v>77</c:v>
                </c:pt>
              </c:numCache>
            </c:numRef>
          </c:val>
        </c:ser>
        <c:axId val="245283072"/>
        <c:axId val="245497856"/>
      </c:barChart>
      <c:catAx>
        <c:axId val="2452830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497856"/>
        <c:crosses val="autoZero"/>
        <c:auto val="1"/>
        <c:lblAlgn val="ctr"/>
        <c:lblOffset val="100"/>
      </c:catAx>
      <c:valAx>
        <c:axId val="245497856"/>
        <c:scaling>
          <c:orientation val="minMax"/>
        </c:scaling>
        <c:axPos val="l"/>
        <c:majorGridlines/>
        <c:numFmt formatCode="General" sourceLinked="1"/>
        <c:tickLblPos val="nextTo"/>
        <c:crossAx val="245283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  <c:pt idx="1">
                  <c:v>69</c:v>
                </c:pt>
                <c:pt idx="2">
                  <c:v>69</c:v>
                </c:pt>
                <c:pt idx="3">
                  <c:v>31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</c:v>
                </c:pt>
                <c:pt idx="1">
                  <c:v>108</c:v>
                </c:pt>
                <c:pt idx="2">
                  <c:v>72</c:v>
                </c:pt>
                <c:pt idx="3">
                  <c:v>49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80</c:v>
                </c:pt>
                <c:pt idx="1">
                  <c:v>86</c:v>
                </c:pt>
                <c:pt idx="2">
                  <c:v>100</c:v>
                </c:pt>
                <c:pt idx="3">
                  <c:v>58</c:v>
                </c:pt>
                <c:pt idx="4">
                  <c:v>83</c:v>
                </c:pt>
              </c:numCache>
            </c:numRef>
          </c:val>
        </c:ser>
        <c:axId val="245353856"/>
        <c:axId val="245359744"/>
      </c:barChart>
      <c:catAx>
        <c:axId val="2453538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359744"/>
        <c:crosses val="autoZero"/>
        <c:auto val="1"/>
        <c:lblAlgn val="ctr"/>
        <c:lblOffset val="100"/>
      </c:catAx>
      <c:valAx>
        <c:axId val="245359744"/>
        <c:scaling>
          <c:orientation val="minMax"/>
        </c:scaling>
        <c:axPos val="l"/>
        <c:majorGridlines/>
        <c:numFmt formatCode="General" sourceLinked="1"/>
        <c:tickLblPos val="nextTo"/>
        <c:crossAx val="245353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2070/2071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89</c:v>
                </c:pt>
                <c:pt idx="1">
                  <c:v>87</c:v>
                </c:pt>
                <c:pt idx="2">
                  <c:v>82</c:v>
                </c:pt>
                <c:pt idx="3">
                  <c:v>64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2071/2072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75</c:v>
                </c:pt>
                <c:pt idx="2">
                  <c:v>92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2072/2073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76</c:v>
                </c:pt>
                <c:pt idx="1">
                  <c:v>89</c:v>
                </c:pt>
                <c:pt idx="2">
                  <c:v>80</c:v>
                </c:pt>
                <c:pt idx="3">
                  <c:v>61</c:v>
                </c:pt>
                <c:pt idx="4">
                  <c:v>88</c:v>
                </c:pt>
              </c:numCache>
            </c:numRef>
          </c:val>
        </c:ser>
        <c:gapWidth val="75"/>
        <c:axId val="210872192"/>
        <c:axId val="210873728"/>
      </c:barChart>
      <c:catAx>
        <c:axId val="2108721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0873728"/>
        <c:crosses val="autoZero"/>
        <c:auto val="1"/>
        <c:lblAlgn val="ctr"/>
        <c:lblOffset val="100"/>
      </c:catAx>
      <c:valAx>
        <c:axId val="21087372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crossAx val="2108721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84</c:v>
                </c:pt>
                <c:pt idx="1">
                  <c:v>88</c:v>
                </c:pt>
                <c:pt idx="2">
                  <c:v>84</c:v>
                </c:pt>
                <c:pt idx="3">
                  <c:v>49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</c:v>
                </c:pt>
                <c:pt idx="1">
                  <c:v>89</c:v>
                </c:pt>
                <c:pt idx="2">
                  <c:v>86</c:v>
                </c:pt>
                <c:pt idx="3">
                  <c:v>75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79</c:v>
                </c:pt>
                <c:pt idx="1">
                  <c:v>73</c:v>
                </c:pt>
                <c:pt idx="2">
                  <c:v>113</c:v>
                </c:pt>
                <c:pt idx="3">
                  <c:v>89</c:v>
                </c:pt>
                <c:pt idx="4">
                  <c:v>66</c:v>
                </c:pt>
              </c:numCache>
            </c:numRef>
          </c:val>
        </c:ser>
        <c:axId val="245768960"/>
        <c:axId val="245770496"/>
      </c:barChart>
      <c:catAx>
        <c:axId val="2457689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770496"/>
        <c:crosses val="autoZero"/>
        <c:auto val="1"/>
        <c:lblAlgn val="ctr"/>
        <c:lblOffset val="100"/>
      </c:catAx>
      <c:valAx>
        <c:axId val="245770496"/>
        <c:scaling>
          <c:orientation val="minMax"/>
        </c:scaling>
        <c:axPos val="l"/>
        <c:majorGridlines/>
        <c:numFmt formatCode="General" sourceLinked="1"/>
        <c:tickLblPos val="nextTo"/>
        <c:crossAx val="245768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141</c:v>
                </c:pt>
                <c:pt idx="1">
                  <c:v>119</c:v>
                </c:pt>
                <c:pt idx="2">
                  <c:v>83</c:v>
                </c:pt>
                <c:pt idx="3">
                  <c:v>73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</c:v>
                </c:pt>
                <c:pt idx="1">
                  <c:v>54</c:v>
                </c:pt>
                <c:pt idx="2">
                  <c:v>60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74</c:v>
                </c:pt>
                <c:pt idx="1">
                  <c:v>61</c:v>
                </c:pt>
                <c:pt idx="2">
                  <c:v>46</c:v>
                </c:pt>
                <c:pt idx="3">
                  <c:v>87</c:v>
                </c:pt>
                <c:pt idx="4">
                  <c:v>55</c:v>
                </c:pt>
              </c:numCache>
            </c:numRef>
          </c:val>
        </c:ser>
        <c:axId val="245606272"/>
        <c:axId val="245607808"/>
      </c:barChart>
      <c:catAx>
        <c:axId val="24560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607808"/>
        <c:crosses val="autoZero"/>
        <c:auto val="1"/>
        <c:lblAlgn val="ctr"/>
        <c:lblOffset val="100"/>
      </c:catAx>
      <c:valAx>
        <c:axId val="245607808"/>
        <c:scaling>
          <c:orientation val="minMax"/>
        </c:scaling>
        <c:axPos val="l"/>
        <c:majorGridlines/>
        <c:numFmt formatCode="General" sourceLinked="1"/>
        <c:tickLblPos val="nextTo"/>
        <c:crossAx val="245606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2070-2072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87</c:v>
                </c:pt>
                <c:pt idx="1">
                  <c:v>72</c:v>
                </c:pt>
                <c:pt idx="2">
                  <c:v>81</c:v>
                </c:pt>
                <c:pt idx="3">
                  <c:v>86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161</c:v>
                </c:pt>
                <c:pt idx="1">
                  <c:v>153</c:v>
                </c:pt>
                <c:pt idx="2">
                  <c:v>143</c:v>
                </c:pt>
                <c:pt idx="3">
                  <c:v>191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194</c:v>
                </c:pt>
                <c:pt idx="1">
                  <c:v>186</c:v>
                </c:pt>
                <c:pt idx="2">
                  <c:v>198</c:v>
                </c:pt>
                <c:pt idx="3">
                  <c:v>119</c:v>
                </c:pt>
                <c:pt idx="4">
                  <c:v>174</c:v>
                </c:pt>
              </c:numCache>
            </c:numRef>
          </c:val>
        </c:ser>
        <c:axId val="245839360"/>
        <c:axId val="245840896"/>
      </c:barChart>
      <c:catAx>
        <c:axId val="2458393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5840896"/>
        <c:crosses val="autoZero"/>
        <c:auto val="1"/>
        <c:lblAlgn val="ctr"/>
        <c:lblOffset val="100"/>
      </c:catAx>
      <c:valAx>
        <c:axId val="245840896"/>
        <c:scaling>
          <c:orientation val="minMax"/>
        </c:scaling>
        <c:axPos val="l"/>
        <c:majorGridlines/>
        <c:numFmt formatCode="General" sourceLinked="1"/>
        <c:tickLblPos val="nextTo"/>
        <c:crossAx val="245839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55</c:v>
                </c:pt>
                <c:pt idx="2">
                  <c:v>59</c:v>
                </c:pt>
                <c:pt idx="3">
                  <c:v>78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90</c:v>
                </c:pt>
                <c:pt idx="2">
                  <c:v>87</c:v>
                </c:pt>
                <c:pt idx="3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70</c:v>
                </c:pt>
                <c:pt idx="1">
                  <c:v>80</c:v>
                </c:pt>
                <c:pt idx="2">
                  <c:v>88</c:v>
                </c:pt>
                <c:pt idx="3">
                  <c:v>87</c:v>
                </c:pt>
                <c:pt idx="4">
                  <c:v>81</c:v>
                </c:pt>
              </c:numCache>
            </c:numRef>
          </c:val>
        </c:ser>
        <c:axId val="245738496"/>
        <c:axId val="246043392"/>
      </c:barChart>
      <c:catAx>
        <c:axId val="2457384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6043392"/>
        <c:crosses val="autoZero"/>
        <c:auto val="1"/>
        <c:lblAlgn val="ctr"/>
        <c:lblOffset val="100"/>
      </c:catAx>
      <c:valAx>
        <c:axId val="246043392"/>
        <c:scaling>
          <c:orientation val="minMax"/>
        </c:scaling>
        <c:axPos val="l"/>
        <c:majorGridlines/>
        <c:numFmt formatCode="General" sourceLinked="1"/>
        <c:tickLblPos val="nextTo"/>
        <c:crossAx val="245738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117</c:v>
                </c:pt>
                <c:pt idx="1">
                  <c:v>107</c:v>
                </c:pt>
                <c:pt idx="2">
                  <c:v>117</c:v>
                </c:pt>
                <c:pt idx="3">
                  <c:v>60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86</c:v>
                </c:pt>
                <c:pt idx="1">
                  <c:v>93</c:v>
                </c:pt>
                <c:pt idx="2">
                  <c:v>77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73</c:v>
                </c:pt>
                <c:pt idx="3">
                  <c:v>89</c:v>
                </c:pt>
                <c:pt idx="4">
                  <c:v>66</c:v>
                </c:pt>
              </c:numCache>
            </c:numRef>
          </c:val>
        </c:ser>
        <c:axId val="246195712"/>
        <c:axId val="246197248"/>
      </c:barChart>
      <c:catAx>
        <c:axId val="2461957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6197248"/>
        <c:crosses val="autoZero"/>
        <c:auto val="1"/>
        <c:lblAlgn val="ctr"/>
        <c:lblOffset val="100"/>
      </c:catAx>
      <c:valAx>
        <c:axId val="246197248"/>
        <c:scaling>
          <c:orientation val="minMax"/>
        </c:scaling>
        <c:axPos val="l"/>
        <c:majorGridlines/>
        <c:numFmt formatCode="General" sourceLinked="1"/>
        <c:tickLblPos val="nextTo"/>
        <c:crossAx val="24619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72</c:v>
                </c:pt>
                <c:pt idx="2">
                  <c:v>62</c:v>
                </c:pt>
                <c:pt idx="3">
                  <c:v>46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81</c:v>
                </c:pt>
                <c:pt idx="1">
                  <c:v>81</c:v>
                </c:pt>
                <c:pt idx="2">
                  <c:v>83</c:v>
                </c:pt>
                <c:pt idx="3">
                  <c:v>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66</c:v>
                </c:pt>
                <c:pt idx="1">
                  <c:v>84</c:v>
                </c:pt>
                <c:pt idx="2">
                  <c:v>91</c:v>
                </c:pt>
                <c:pt idx="3">
                  <c:v>51</c:v>
                </c:pt>
                <c:pt idx="4">
                  <c:v>84</c:v>
                </c:pt>
              </c:numCache>
            </c:numRef>
          </c:val>
        </c:ser>
        <c:axId val="256954752"/>
        <c:axId val="256956288"/>
      </c:barChart>
      <c:catAx>
        <c:axId val="2569547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6956288"/>
        <c:crosses val="autoZero"/>
        <c:auto val="1"/>
        <c:lblAlgn val="ctr"/>
        <c:lblOffset val="100"/>
      </c:catAx>
      <c:valAx>
        <c:axId val="256956288"/>
        <c:scaling>
          <c:orientation val="minMax"/>
        </c:scaling>
        <c:axPos val="l"/>
        <c:majorGridlines/>
        <c:numFmt formatCode="General" sourceLinked="1"/>
        <c:tickLblPos val="nextTo"/>
        <c:crossAx val="256954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99</c:v>
                </c:pt>
                <c:pt idx="1">
                  <c:v>74</c:v>
                </c:pt>
                <c:pt idx="2">
                  <c:v>94</c:v>
                </c:pt>
                <c:pt idx="3">
                  <c:v>77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75</c:v>
                </c:pt>
                <c:pt idx="1">
                  <c:v>77</c:v>
                </c:pt>
                <c:pt idx="2">
                  <c:v>70</c:v>
                </c:pt>
                <c:pt idx="3">
                  <c:v>46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63</c:v>
                </c:pt>
                <c:pt idx="1">
                  <c:v>76</c:v>
                </c:pt>
                <c:pt idx="2">
                  <c:v>79</c:v>
                </c:pt>
                <c:pt idx="3">
                  <c:v>56</c:v>
                </c:pt>
                <c:pt idx="4">
                  <c:v>53</c:v>
                </c:pt>
              </c:numCache>
            </c:numRef>
          </c:val>
        </c:ser>
        <c:axId val="257167744"/>
        <c:axId val="257169280"/>
      </c:barChart>
      <c:catAx>
        <c:axId val="25716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7169280"/>
        <c:crosses val="autoZero"/>
        <c:auto val="1"/>
        <c:lblAlgn val="ctr"/>
        <c:lblOffset val="100"/>
      </c:catAx>
      <c:valAx>
        <c:axId val="257169280"/>
        <c:scaling>
          <c:orientation val="minMax"/>
        </c:scaling>
        <c:axPos val="l"/>
        <c:majorGridlines/>
        <c:numFmt formatCode="General" sourceLinked="1"/>
        <c:tickLblPos val="nextTo"/>
        <c:crossAx val="257167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</c:v>
                </c:pt>
                <c:pt idx="1">
                  <c:v>90</c:v>
                </c:pt>
                <c:pt idx="2">
                  <c:v>94</c:v>
                </c:pt>
                <c:pt idx="3">
                  <c:v>62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83</c:v>
                </c:pt>
                <c:pt idx="1">
                  <c:v>91</c:v>
                </c:pt>
                <c:pt idx="2">
                  <c:v>87</c:v>
                </c:pt>
                <c:pt idx="3">
                  <c:v>60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74</c:v>
                </c:pt>
                <c:pt idx="1">
                  <c:v>68</c:v>
                </c:pt>
                <c:pt idx="2">
                  <c:v>76</c:v>
                </c:pt>
                <c:pt idx="3">
                  <c:v>70</c:v>
                </c:pt>
                <c:pt idx="4">
                  <c:v>68</c:v>
                </c:pt>
              </c:numCache>
            </c:numRef>
          </c:val>
        </c:ser>
        <c:axId val="246371840"/>
        <c:axId val="246373376"/>
      </c:barChart>
      <c:catAx>
        <c:axId val="24637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6373376"/>
        <c:crosses val="autoZero"/>
        <c:auto val="1"/>
        <c:lblAlgn val="ctr"/>
        <c:lblOffset val="100"/>
      </c:catAx>
      <c:valAx>
        <c:axId val="246373376"/>
        <c:scaling>
          <c:orientation val="minMax"/>
        </c:scaling>
        <c:axPos val="l"/>
        <c:majorGridlines/>
        <c:numFmt formatCode="General" sourceLinked="1"/>
        <c:tickLblPos val="nextTo"/>
        <c:crossAx val="246371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102</c:v>
                </c:pt>
                <c:pt idx="1">
                  <c:v>100</c:v>
                </c:pt>
                <c:pt idx="2">
                  <c:v>94</c:v>
                </c:pt>
                <c:pt idx="3">
                  <c:v>77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82</c:v>
                </c:pt>
                <c:pt idx="3">
                  <c:v>49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70</c:v>
                </c:pt>
                <c:pt idx="1">
                  <c:v>64</c:v>
                </c:pt>
                <c:pt idx="2">
                  <c:v>54</c:v>
                </c:pt>
                <c:pt idx="3">
                  <c:v>84</c:v>
                </c:pt>
                <c:pt idx="4">
                  <c:v>64</c:v>
                </c:pt>
              </c:numCache>
            </c:numRef>
          </c:val>
        </c:ser>
        <c:axId val="257149568"/>
        <c:axId val="257429888"/>
      </c:barChart>
      <c:catAx>
        <c:axId val="257149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7429888"/>
        <c:crosses val="autoZero"/>
        <c:auto val="1"/>
        <c:lblAlgn val="ctr"/>
        <c:lblOffset val="100"/>
      </c:catAx>
      <c:valAx>
        <c:axId val="257429888"/>
        <c:scaling>
          <c:orientation val="minMax"/>
        </c:scaling>
        <c:axPos val="l"/>
        <c:majorGridlines/>
        <c:numFmt formatCode="General" sourceLinked="1"/>
        <c:tickLblPos val="nextTo"/>
        <c:crossAx val="257149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113</c:v>
                </c:pt>
                <c:pt idx="1">
                  <c:v>123</c:v>
                </c:pt>
                <c:pt idx="2">
                  <c:v>90</c:v>
                </c:pt>
                <c:pt idx="3">
                  <c:v>75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90</c:v>
                </c:pt>
                <c:pt idx="1">
                  <c:v>96</c:v>
                </c:pt>
                <c:pt idx="2">
                  <c:v>75</c:v>
                </c:pt>
                <c:pt idx="3">
                  <c:v>46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59</c:v>
                </c:pt>
                <c:pt idx="1">
                  <c:v>72</c:v>
                </c:pt>
                <c:pt idx="2">
                  <c:v>63</c:v>
                </c:pt>
                <c:pt idx="3">
                  <c:v>72</c:v>
                </c:pt>
                <c:pt idx="4">
                  <c:v>69</c:v>
                </c:pt>
              </c:numCache>
            </c:numRef>
          </c:val>
        </c:ser>
        <c:axId val="257581056"/>
        <c:axId val="257582592"/>
      </c:barChart>
      <c:catAx>
        <c:axId val="2575810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7582592"/>
        <c:crosses val="autoZero"/>
        <c:auto val="1"/>
        <c:lblAlgn val="ctr"/>
        <c:lblOffset val="100"/>
      </c:catAx>
      <c:valAx>
        <c:axId val="257582592"/>
        <c:scaling>
          <c:orientation val="minMax"/>
        </c:scaling>
        <c:axPos val="l"/>
        <c:majorGridlines/>
        <c:numFmt formatCode="General" sourceLinked="1"/>
        <c:tickLblPos val="nextTo"/>
        <c:crossAx val="257581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86</c:v>
                </c:pt>
                <c:pt idx="2">
                  <c:v>79</c:v>
                </c:pt>
                <c:pt idx="3">
                  <c:v>127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</c:v>
                </c:pt>
                <c:pt idx="1">
                  <c:v>71</c:v>
                </c:pt>
                <c:pt idx="2">
                  <c:v>67</c:v>
                </c:pt>
                <c:pt idx="3">
                  <c:v>83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83</c:v>
                </c:pt>
                <c:pt idx="1">
                  <c:v>105</c:v>
                </c:pt>
                <c:pt idx="2">
                  <c:v>71</c:v>
                </c:pt>
                <c:pt idx="3">
                  <c:v>88</c:v>
                </c:pt>
                <c:pt idx="4">
                  <c:v>110</c:v>
                </c:pt>
              </c:numCache>
            </c:numRef>
          </c:val>
        </c:ser>
        <c:axId val="211174912"/>
        <c:axId val="211176448"/>
      </c:barChart>
      <c:catAx>
        <c:axId val="211174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1176448"/>
        <c:crosses val="autoZero"/>
        <c:auto val="1"/>
        <c:lblAlgn val="ctr"/>
        <c:lblOffset val="100"/>
      </c:catAx>
      <c:valAx>
        <c:axId val="211176448"/>
        <c:scaling>
          <c:orientation val="minMax"/>
        </c:scaling>
        <c:axPos val="l"/>
        <c:numFmt formatCode="General" sourceLinked="1"/>
        <c:majorTickMark val="none"/>
        <c:tickLblPos val="nextTo"/>
        <c:crossAx val="21117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327111889118"/>
          <c:y val="0.30180206952642052"/>
          <c:w val="0.1609374696218529"/>
          <c:h val="0.3726981418098219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134</c:v>
                </c:pt>
                <c:pt idx="1">
                  <c:v>114</c:v>
                </c:pt>
                <c:pt idx="2">
                  <c:v>183</c:v>
                </c:pt>
                <c:pt idx="3">
                  <c:v>71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86</c:v>
                </c:pt>
                <c:pt idx="1">
                  <c:v>79</c:v>
                </c:pt>
                <c:pt idx="2">
                  <c:v>94</c:v>
                </c:pt>
                <c:pt idx="3">
                  <c:v>39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</c:v>
                </c:pt>
                <c:pt idx="1">
                  <c:v>87</c:v>
                </c:pt>
                <c:pt idx="2">
                  <c:v>85</c:v>
                </c:pt>
                <c:pt idx="3">
                  <c:v>94</c:v>
                </c:pt>
                <c:pt idx="4">
                  <c:v>72</c:v>
                </c:pt>
              </c:numCache>
            </c:numRef>
          </c:val>
        </c:ser>
        <c:axId val="257415424"/>
        <c:axId val="257421312"/>
      </c:barChart>
      <c:catAx>
        <c:axId val="25741542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7421312"/>
        <c:crosses val="autoZero"/>
        <c:auto val="1"/>
        <c:lblAlgn val="ctr"/>
        <c:lblOffset val="100"/>
      </c:catAx>
      <c:valAx>
        <c:axId val="257421312"/>
        <c:scaling>
          <c:orientation val="minMax"/>
        </c:scaling>
        <c:axPos val="l"/>
        <c:majorGridlines/>
        <c:numFmt formatCode="General" sourceLinked="1"/>
        <c:tickLblPos val="nextTo"/>
        <c:crossAx val="257415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</c:v>
                </c:pt>
                <c:pt idx="1">
                  <c:v>72</c:v>
                </c:pt>
                <c:pt idx="2">
                  <c:v>117</c:v>
                </c:pt>
                <c:pt idx="3">
                  <c:v>57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1">
                  <c:v>79</c:v>
                </c:pt>
                <c:pt idx="2">
                  <c:v>75</c:v>
                </c:pt>
                <c:pt idx="3">
                  <c:v>71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104</c:v>
                </c:pt>
                <c:pt idx="1">
                  <c:v>104</c:v>
                </c:pt>
                <c:pt idx="2">
                  <c:v>63</c:v>
                </c:pt>
                <c:pt idx="3">
                  <c:v>81</c:v>
                </c:pt>
                <c:pt idx="4">
                  <c:v>74</c:v>
                </c:pt>
              </c:numCache>
            </c:numRef>
          </c:val>
        </c:ser>
        <c:axId val="257575936"/>
        <c:axId val="247464704"/>
      </c:barChart>
      <c:catAx>
        <c:axId val="2575759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7464704"/>
        <c:crosses val="autoZero"/>
        <c:auto val="1"/>
        <c:lblAlgn val="ctr"/>
        <c:lblOffset val="100"/>
      </c:catAx>
      <c:valAx>
        <c:axId val="247464704"/>
        <c:scaling>
          <c:orientation val="minMax"/>
        </c:scaling>
        <c:axPos val="l"/>
        <c:majorGridlines/>
        <c:numFmt formatCode="General" sourceLinked="1"/>
        <c:tickLblPos val="nextTo"/>
        <c:crossAx val="257575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104</c:v>
                </c:pt>
                <c:pt idx="1">
                  <c:v>79</c:v>
                </c:pt>
                <c:pt idx="2">
                  <c:v>71</c:v>
                </c:pt>
                <c:pt idx="3">
                  <c:v>63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83</c:v>
                </c:pt>
                <c:pt idx="1">
                  <c:v>87</c:v>
                </c:pt>
                <c:pt idx="2">
                  <c:v>82</c:v>
                </c:pt>
                <c:pt idx="3">
                  <c:v>50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83</c:v>
                </c:pt>
                <c:pt idx="1">
                  <c:v>98</c:v>
                </c:pt>
                <c:pt idx="2">
                  <c:v>80</c:v>
                </c:pt>
                <c:pt idx="3">
                  <c:v>62</c:v>
                </c:pt>
                <c:pt idx="4">
                  <c:v>89</c:v>
                </c:pt>
              </c:numCache>
            </c:numRef>
          </c:val>
        </c:ser>
        <c:axId val="258028288"/>
        <c:axId val="258029824"/>
      </c:barChart>
      <c:catAx>
        <c:axId val="25802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029824"/>
        <c:crosses val="autoZero"/>
        <c:auto val="1"/>
        <c:lblAlgn val="ctr"/>
        <c:lblOffset val="100"/>
      </c:catAx>
      <c:valAx>
        <c:axId val="258029824"/>
        <c:scaling>
          <c:orientation val="minMax"/>
        </c:scaling>
        <c:axPos val="l"/>
        <c:majorGridlines/>
        <c:numFmt formatCode="General" sourceLinked="1"/>
        <c:tickLblPos val="nextTo"/>
        <c:crossAx val="25802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116</c:v>
                </c:pt>
                <c:pt idx="1">
                  <c:v>124</c:v>
                </c:pt>
                <c:pt idx="2">
                  <c:v>95</c:v>
                </c:pt>
                <c:pt idx="3">
                  <c:v>76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90</c:v>
                </c:pt>
                <c:pt idx="1">
                  <c:v>103</c:v>
                </c:pt>
                <c:pt idx="2">
                  <c:v>107</c:v>
                </c:pt>
                <c:pt idx="3">
                  <c:v>95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111</c:v>
                </c:pt>
                <c:pt idx="1">
                  <c:v>123</c:v>
                </c:pt>
                <c:pt idx="2">
                  <c:v>93</c:v>
                </c:pt>
                <c:pt idx="3">
                  <c:v>110</c:v>
                </c:pt>
                <c:pt idx="4">
                  <c:v>121</c:v>
                </c:pt>
              </c:numCache>
            </c:numRef>
          </c:val>
        </c:ser>
        <c:axId val="257291008"/>
        <c:axId val="257292544"/>
      </c:barChart>
      <c:catAx>
        <c:axId val="25729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7292544"/>
        <c:crosses val="autoZero"/>
        <c:auto val="1"/>
        <c:lblAlgn val="ctr"/>
        <c:lblOffset val="100"/>
      </c:catAx>
      <c:valAx>
        <c:axId val="257292544"/>
        <c:scaling>
          <c:orientation val="minMax"/>
        </c:scaling>
        <c:axPos val="l"/>
        <c:majorGridlines/>
        <c:numFmt formatCode="General" sourceLinked="1"/>
        <c:tickLblPos val="nextTo"/>
        <c:crossAx val="257291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113</c:v>
                </c:pt>
                <c:pt idx="1">
                  <c:v>111</c:v>
                </c:pt>
                <c:pt idx="2">
                  <c:v>113</c:v>
                </c:pt>
                <c:pt idx="3">
                  <c:v>64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</c:v>
                </c:pt>
                <c:pt idx="1">
                  <c:v>87</c:v>
                </c:pt>
                <c:pt idx="2">
                  <c:v>59</c:v>
                </c:pt>
                <c:pt idx="3">
                  <c:v>42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62</c:v>
                </c:pt>
                <c:pt idx="1">
                  <c:v>69</c:v>
                </c:pt>
                <c:pt idx="2">
                  <c:v>76</c:v>
                </c:pt>
                <c:pt idx="3">
                  <c:v>104</c:v>
                </c:pt>
                <c:pt idx="4">
                  <c:v>66</c:v>
                </c:pt>
              </c:numCache>
            </c:numRef>
          </c:val>
        </c:ser>
        <c:axId val="258096128"/>
        <c:axId val="258097920"/>
      </c:barChart>
      <c:catAx>
        <c:axId val="2580961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097920"/>
        <c:crosses val="autoZero"/>
        <c:auto val="1"/>
        <c:lblAlgn val="ctr"/>
        <c:lblOffset val="100"/>
      </c:catAx>
      <c:valAx>
        <c:axId val="258097920"/>
        <c:scaling>
          <c:orientation val="minMax"/>
        </c:scaling>
        <c:axPos val="l"/>
        <c:majorGridlines/>
        <c:numFmt formatCode="General" sourceLinked="1"/>
        <c:tickLblPos val="nextTo"/>
        <c:crossAx val="258096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102</c:v>
                </c:pt>
                <c:pt idx="1">
                  <c:v>83</c:v>
                </c:pt>
                <c:pt idx="2">
                  <c:v>83</c:v>
                </c:pt>
                <c:pt idx="3">
                  <c:v>52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92</c:v>
                </c:pt>
                <c:pt idx="1">
                  <c:v>86</c:v>
                </c:pt>
                <c:pt idx="2">
                  <c:v>87</c:v>
                </c:pt>
                <c:pt idx="3">
                  <c:v>53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79</c:v>
                </c:pt>
                <c:pt idx="1">
                  <c:v>90</c:v>
                </c:pt>
                <c:pt idx="2">
                  <c:v>91</c:v>
                </c:pt>
                <c:pt idx="3">
                  <c:v>55</c:v>
                </c:pt>
                <c:pt idx="4">
                  <c:v>90</c:v>
                </c:pt>
              </c:numCache>
            </c:numRef>
          </c:val>
        </c:ser>
        <c:axId val="247426432"/>
        <c:axId val="247559296"/>
      </c:barChart>
      <c:catAx>
        <c:axId val="247426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7559296"/>
        <c:crosses val="autoZero"/>
        <c:auto val="1"/>
        <c:lblAlgn val="ctr"/>
        <c:lblOffset val="100"/>
      </c:catAx>
      <c:valAx>
        <c:axId val="247559296"/>
        <c:scaling>
          <c:orientation val="minMax"/>
        </c:scaling>
        <c:axPos val="l"/>
        <c:majorGridlines/>
        <c:numFmt formatCode="General" sourceLinked="1"/>
        <c:tickLblPos val="nextTo"/>
        <c:crossAx val="247426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93</c:v>
                </c:pt>
                <c:pt idx="1">
                  <c:v>119</c:v>
                </c:pt>
                <c:pt idx="2">
                  <c:v>122</c:v>
                </c:pt>
                <c:pt idx="3">
                  <c:v>42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</c:v>
                </c:pt>
                <c:pt idx="1">
                  <c:v>63</c:v>
                </c:pt>
                <c:pt idx="2">
                  <c:v>59</c:v>
                </c:pt>
                <c:pt idx="3">
                  <c:v>52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89</c:v>
                </c:pt>
                <c:pt idx="1">
                  <c:v>101</c:v>
                </c:pt>
                <c:pt idx="2">
                  <c:v>90</c:v>
                </c:pt>
                <c:pt idx="3">
                  <c:v>43</c:v>
                </c:pt>
                <c:pt idx="4">
                  <c:v>85</c:v>
                </c:pt>
              </c:numCache>
            </c:numRef>
          </c:val>
        </c:ser>
        <c:axId val="258364160"/>
        <c:axId val="258365696"/>
      </c:barChart>
      <c:catAx>
        <c:axId val="2583641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365696"/>
        <c:crosses val="autoZero"/>
        <c:auto val="1"/>
        <c:lblAlgn val="ctr"/>
        <c:lblOffset val="100"/>
      </c:catAx>
      <c:valAx>
        <c:axId val="258365696"/>
        <c:scaling>
          <c:orientation val="minMax"/>
        </c:scaling>
        <c:axPos val="l"/>
        <c:majorGridlines/>
        <c:numFmt formatCode="General" sourceLinked="1"/>
        <c:tickLblPos val="nextTo"/>
        <c:crossAx val="258364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113</c:v>
                </c:pt>
                <c:pt idx="1">
                  <c:v>135</c:v>
                </c:pt>
                <c:pt idx="2">
                  <c:v>80</c:v>
                </c:pt>
                <c:pt idx="3">
                  <c:v>68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</c:v>
                </c:pt>
                <c:pt idx="1">
                  <c:v>78</c:v>
                </c:pt>
                <c:pt idx="2">
                  <c:v>64</c:v>
                </c:pt>
                <c:pt idx="3">
                  <c:v>42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69</c:v>
                </c:pt>
                <c:pt idx="1">
                  <c:v>71</c:v>
                </c:pt>
                <c:pt idx="2">
                  <c:v>78</c:v>
                </c:pt>
                <c:pt idx="3">
                  <c:v>106</c:v>
                </c:pt>
                <c:pt idx="4">
                  <c:v>71</c:v>
                </c:pt>
              </c:numCache>
            </c:numRef>
          </c:val>
        </c:ser>
        <c:axId val="258644992"/>
        <c:axId val="259621632"/>
      </c:barChart>
      <c:catAx>
        <c:axId val="2586449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621632"/>
        <c:crosses val="autoZero"/>
        <c:auto val="1"/>
        <c:lblAlgn val="ctr"/>
        <c:lblOffset val="100"/>
      </c:catAx>
      <c:valAx>
        <c:axId val="259621632"/>
        <c:scaling>
          <c:orientation val="minMax"/>
        </c:scaling>
        <c:axPos val="l"/>
        <c:majorGridlines/>
        <c:numFmt formatCode="General" sourceLinked="1"/>
        <c:tickLblPos val="nextTo"/>
        <c:crossAx val="258644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</c:v>
                </c:pt>
                <c:pt idx="1">
                  <c:v>97</c:v>
                </c:pt>
                <c:pt idx="2">
                  <c:v>73</c:v>
                </c:pt>
                <c:pt idx="3">
                  <c:v>57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78</c:v>
                </c:pt>
                <c:pt idx="1">
                  <c:v>84</c:v>
                </c:pt>
                <c:pt idx="2">
                  <c:v>80</c:v>
                </c:pt>
                <c:pt idx="3">
                  <c:v>47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78</c:v>
                </c:pt>
                <c:pt idx="1">
                  <c:v>74</c:v>
                </c:pt>
                <c:pt idx="2">
                  <c:v>72</c:v>
                </c:pt>
                <c:pt idx="3">
                  <c:v>121</c:v>
                </c:pt>
                <c:pt idx="4">
                  <c:v>73</c:v>
                </c:pt>
              </c:numCache>
            </c:numRef>
          </c:val>
        </c:ser>
        <c:axId val="258446848"/>
        <c:axId val="258448384"/>
      </c:barChart>
      <c:catAx>
        <c:axId val="2584468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448384"/>
        <c:crosses val="autoZero"/>
        <c:auto val="1"/>
        <c:lblAlgn val="ctr"/>
        <c:lblOffset val="100"/>
      </c:catAx>
      <c:valAx>
        <c:axId val="258448384"/>
        <c:scaling>
          <c:orientation val="minMax"/>
        </c:scaling>
        <c:axPos val="l"/>
        <c:majorGridlines/>
        <c:numFmt formatCode="General" sourceLinked="1"/>
        <c:tickLblPos val="nextTo"/>
        <c:crossAx val="258446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68</c:v>
                </c:pt>
                <c:pt idx="2">
                  <c:v>18</c:v>
                </c:pt>
                <c:pt idx="3">
                  <c:v>65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119</c:v>
                </c:pt>
                <c:pt idx="1">
                  <c:v>101</c:v>
                </c:pt>
                <c:pt idx="2">
                  <c:v>65</c:v>
                </c:pt>
                <c:pt idx="3">
                  <c:v>79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85</c:v>
                </c:pt>
                <c:pt idx="1">
                  <c:v>108</c:v>
                </c:pt>
                <c:pt idx="2">
                  <c:v>96</c:v>
                </c:pt>
                <c:pt idx="3">
                  <c:v>82</c:v>
                </c:pt>
                <c:pt idx="4">
                  <c:v>95</c:v>
                </c:pt>
              </c:numCache>
            </c:numRef>
          </c:val>
        </c:ser>
        <c:axId val="260830720"/>
        <c:axId val="260832256"/>
      </c:barChart>
      <c:catAx>
        <c:axId val="2608307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832256"/>
        <c:crosses val="autoZero"/>
        <c:auto val="1"/>
        <c:lblAlgn val="ctr"/>
        <c:lblOffset val="100"/>
      </c:catAx>
      <c:valAx>
        <c:axId val="260832256"/>
        <c:scaling>
          <c:orientation val="minMax"/>
        </c:scaling>
        <c:axPos val="l"/>
        <c:majorGridlines/>
        <c:numFmt formatCode="General" sourceLinked="1"/>
        <c:tickLblPos val="nextTo"/>
        <c:crossAx val="260830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64</c:v>
                </c:pt>
                <c:pt idx="1">
                  <c:v>43</c:v>
                </c:pt>
                <c:pt idx="2">
                  <c:v>107</c:v>
                </c:pt>
                <c:pt idx="3">
                  <c:v>38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2071/2072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238</c:v>
                </c:pt>
                <c:pt idx="1">
                  <c:v>250</c:v>
                </c:pt>
                <c:pt idx="2">
                  <c:v>238</c:v>
                </c:pt>
                <c:pt idx="3">
                  <c:v>83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2072/2073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PANTA-3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300</c:v>
                </c:pt>
                <c:pt idx="1">
                  <c:v>257</c:v>
                </c:pt>
                <c:pt idx="2">
                  <c:v>200</c:v>
                </c:pt>
                <c:pt idx="3">
                  <c:v>31</c:v>
                </c:pt>
                <c:pt idx="4">
                  <c:v>243</c:v>
                </c:pt>
              </c:numCache>
            </c:numRef>
          </c:val>
        </c:ser>
        <c:gapWidth val="75"/>
        <c:axId val="211350272"/>
        <c:axId val="211351808"/>
      </c:barChart>
      <c:catAx>
        <c:axId val="211350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1351808"/>
        <c:crosses val="autoZero"/>
        <c:auto val="1"/>
        <c:lblAlgn val="ctr"/>
        <c:lblOffset val="100"/>
      </c:catAx>
      <c:valAx>
        <c:axId val="211351808"/>
        <c:scaling>
          <c:orientation val="minMax"/>
        </c:scaling>
        <c:axPos val="l"/>
        <c:numFmt formatCode="0" sourceLinked="1"/>
        <c:majorTickMark val="none"/>
        <c:tickLblPos val="nextTo"/>
        <c:spPr>
          <a:ln w="9525">
            <a:noFill/>
          </a:ln>
        </c:spPr>
        <c:crossAx val="2113502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131</c:v>
                </c:pt>
                <c:pt idx="2">
                  <c:v>147</c:v>
                </c:pt>
                <c:pt idx="3">
                  <c:v>90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74</c:v>
                </c:pt>
                <c:pt idx="2">
                  <c:v>80</c:v>
                </c:pt>
                <c:pt idx="3">
                  <c:v>79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83</c:v>
                </c:pt>
                <c:pt idx="1">
                  <c:v>105</c:v>
                </c:pt>
                <c:pt idx="2">
                  <c:v>94</c:v>
                </c:pt>
                <c:pt idx="3">
                  <c:v>89</c:v>
                </c:pt>
                <c:pt idx="4">
                  <c:v>105</c:v>
                </c:pt>
              </c:numCache>
            </c:numRef>
          </c:val>
        </c:ser>
        <c:axId val="260754048"/>
        <c:axId val="260759936"/>
      </c:barChart>
      <c:catAx>
        <c:axId val="2607540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759936"/>
        <c:crosses val="autoZero"/>
        <c:auto val="1"/>
        <c:lblAlgn val="ctr"/>
        <c:lblOffset val="100"/>
      </c:catAx>
      <c:valAx>
        <c:axId val="260759936"/>
        <c:scaling>
          <c:orientation val="minMax"/>
        </c:scaling>
        <c:axPos val="l"/>
        <c:majorGridlines/>
        <c:numFmt formatCode="General" sourceLinked="1"/>
        <c:tickLblPos val="nextTo"/>
        <c:crossAx val="260754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84</c:v>
                </c:pt>
                <c:pt idx="2">
                  <c:v>100</c:v>
                </c:pt>
                <c:pt idx="3">
                  <c:v>37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83</c:v>
                </c:pt>
                <c:pt idx="1">
                  <c:v>89</c:v>
                </c:pt>
                <c:pt idx="2">
                  <c:v>83</c:v>
                </c:pt>
                <c:pt idx="3">
                  <c:v>58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99</c:v>
                </c:pt>
                <c:pt idx="1">
                  <c:v>99</c:v>
                </c:pt>
                <c:pt idx="2">
                  <c:v>78</c:v>
                </c:pt>
                <c:pt idx="3">
                  <c:v>63</c:v>
                </c:pt>
                <c:pt idx="4">
                  <c:v>100</c:v>
                </c:pt>
              </c:numCache>
            </c:numRef>
          </c:val>
        </c:ser>
        <c:axId val="260965888"/>
        <c:axId val="260967424"/>
      </c:barChart>
      <c:catAx>
        <c:axId val="2609658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967424"/>
        <c:crosses val="autoZero"/>
        <c:auto val="1"/>
        <c:lblAlgn val="ctr"/>
        <c:lblOffset val="100"/>
      </c:catAx>
      <c:valAx>
        <c:axId val="260967424"/>
        <c:scaling>
          <c:orientation val="minMax"/>
        </c:scaling>
        <c:axPos val="l"/>
        <c:majorGridlines/>
        <c:numFmt formatCode="General" sourceLinked="1"/>
        <c:tickLblPos val="nextTo"/>
        <c:crossAx val="260965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</c:v>
                </c:pt>
                <c:pt idx="1">
                  <c:v>93</c:v>
                </c:pt>
                <c:pt idx="2">
                  <c:v>97</c:v>
                </c:pt>
                <c:pt idx="3">
                  <c:v>70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89</c:v>
                </c:pt>
                <c:pt idx="2">
                  <c:v>88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penta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85</c:v>
                </c:pt>
                <c:pt idx="1">
                  <c:v>89</c:v>
                </c:pt>
                <c:pt idx="2">
                  <c:v>86</c:v>
                </c:pt>
                <c:pt idx="3">
                  <c:v>84</c:v>
                </c:pt>
                <c:pt idx="4">
                  <c:v>84</c:v>
                </c:pt>
              </c:numCache>
            </c:numRef>
          </c:val>
        </c:ser>
        <c:axId val="261083520"/>
        <c:axId val="261085056"/>
      </c:barChart>
      <c:catAx>
        <c:axId val="2610835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1085056"/>
        <c:crosses val="autoZero"/>
        <c:auto val="1"/>
        <c:lblAlgn val="ctr"/>
        <c:lblOffset val="100"/>
      </c:catAx>
      <c:valAx>
        <c:axId val="261085056"/>
        <c:scaling>
          <c:orientation val="minMax"/>
        </c:scaling>
        <c:axPos val="l"/>
        <c:majorGridlines/>
        <c:numFmt formatCode="General" sourceLinked="1"/>
        <c:tickLblPos val="nextTo"/>
        <c:crossAx val="261083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</c:v>
                </c:pt>
                <c:pt idx="1">
                  <c:v>2</c:v>
                </c:pt>
              </c:numCache>
            </c:numRef>
          </c:val>
        </c:ser>
        <c:axId val="258958080"/>
        <c:axId val="259268608"/>
      </c:barChart>
      <c:catAx>
        <c:axId val="25895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268608"/>
        <c:crosses val="autoZero"/>
        <c:auto val="1"/>
        <c:lblAlgn val="ctr"/>
        <c:lblOffset val="100"/>
      </c:catAx>
      <c:valAx>
        <c:axId val="259268608"/>
        <c:scaling>
          <c:orientation val="minMax"/>
        </c:scaling>
        <c:axPos val="l"/>
        <c:majorGridlines/>
        <c:numFmt formatCode="General" sourceLinked="1"/>
        <c:tickLblPos val="nextTo"/>
        <c:crossAx val="2589580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-13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-29</c:v>
                </c:pt>
                <c:pt idx="1">
                  <c:v>-11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-4</c:v>
                </c:pt>
                <c:pt idx="1">
                  <c:v>-8</c:v>
                </c:pt>
              </c:numCache>
            </c:numRef>
          </c:val>
        </c:ser>
        <c:axId val="266057984"/>
        <c:axId val="266063872"/>
      </c:barChart>
      <c:catAx>
        <c:axId val="26605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6063872"/>
        <c:crosses val="autoZero"/>
        <c:auto val="1"/>
        <c:lblAlgn val="ctr"/>
        <c:lblOffset val="100"/>
      </c:catAx>
      <c:valAx>
        <c:axId val="266063872"/>
        <c:scaling>
          <c:orientation val="minMax"/>
        </c:scaling>
        <c:axPos val="l"/>
        <c:majorGridlines/>
        <c:numFmt formatCode="General" sourceLinked="1"/>
        <c:tickLblPos val="nextTo"/>
        <c:crossAx val="266057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PANTA-1?PANTA-3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PANTA-1?PANTA-3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PANTA-1?PANTA-3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</c:v>
                </c:pt>
                <c:pt idx="1">
                  <c:v>-5</c:v>
                </c:pt>
              </c:numCache>
            </c:numRef>
          </c:val>
        </c:ser>
        <c:axId val="265891200"/>
        <c:axId val="265905280"/>
      </c:barChart>
      <c:catAx>
        <c:axId val="26589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5905280"/>
        <c:crosses val="autoZero"/>
        <c:auto val="1"/>
        <c:lblAlgn val="ctr"/>
        <c:lblOffset val="100"/>
      </c:catAx>
      <c:valAx>
        <c:axId val="265905280"/>
        <c:scaling>
          <c:orientation val="minMax"/>
        </c:scaling>
        <c:axPos val="l"/>
        <c:majorGridlines/>
        <c:numFmt formatCode="General" sourceLinked="1"/>
        <c:tickLblPos val="nextTo"/>
        <c:crossAx val="265891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196886847477395"/>
          <c:y val="3.0831228624715941E-2"/>
          <c:w val="0.80572020511324971"/>
          <c:h val="0.831754921549292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-40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33</c:v>
                </c:pt>
                <c:pt idx="1">
                  <c:v>22</c:v>
                </c:pt>
              </c:numCache>
            </c:numRef>
          </c:val>
        </c:ser>
        <c:axId val="265922432"/>
        <c:axId val="265923968"/>
      </c:barChart>
      <c:catAx>
        <c:axId val="26592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5923968"/>
        <c:crosses val="autoZero"/>
        <c:auto val="1"/>
        <c:lblAlgn val="ctr"/>
        <c:lblOffset val="100"/>
      </c:catAx>
      <c:valAx>
        <c:axId val="265923968"/>
        <c:scaling>
          <c:orientation val="minMax"/>
        </c:scaling>
        <c:axPos val="l"/>
        <c:majorGridlines/>
        <c:numFmt formatCode="0" sourceLinked="1"/>
        <c:tickLblPos val="nextTo"/>
        <c:crossAx val="26592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-7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-27</c:v>
                </c:pt>
                <c:pt idx="1">
                  <c:v>0</c:v>
                </c:pt>
              </c:numCache>
            </c:numRef>
          </c:val>
        </c:ser>
        <c:axId val="266111232"/>
        <c:axId val="266125312"/>
      </c:barChart>
      <c:catAx>
        <c:axId val="2661112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6125312"/>
        <c:crosses val="autoZero"/>
        <c:auto val="1"/>
        <c:lblAlgn val="ctr"/>
        <c:lblOffset val="100"/>
      </c:catAx>
      <c:valAx>
        <c:axId val="266125312"/>
        <c:scaling>
          <c:orientation val="minMax"/>
        </c:scaling>
        <c:axPos val="l"/>
        <c:majorGridlines/>
        <c:numFmt formatCode="General" sourceLinked="1"/>
        <c:tickLblPos val="nextTo"/>
        <c:crossAx val="266111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-17</c:v>
                </c:pt>
                <c:pt idx="1">
                  <c:v>-13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-19</c:v>
                </c:pt>
                <c:pt idx="1">
                  <c:v>3</c:v>
                </c:pt>
              </c:numCache>
            </c:numRef>
          </c:val>
        </c:ser>
        <c:axId val="266284416"/>
        <c:axId val="266290304"/>
      </c:barChart>
      <c:catAx>
        <c:axId val="2662844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6290304"/>
        <c:crosses val="autoZero"/>
        <c:auto val="1"/>
        <c:lblAlgn val="ctr"/>
        <c:lblOffset val="100"/>
      </c:catAx>
      <c:valAx>
        <c:axId val="266290304"/>
        <c:scaling>
          <c:orientation val="minMax"/>
        </c:scaling>
        <c:axPos val="l"/>
        <c:majorGridlines/>
        <c:numFmt formatCode="General" sourceLinked="1"/>
        <c:tickLblPos val="nextTo"/>
        <c:crossAx val="266284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axId val="267585792"/>
        <c:axId val="267595776"/>
      </c:barChart>
      <c:catAx>
        <c:axId val="26758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595776"/>
        <c:crosses val="autoZero"/>
        <c:auto val="1"/>
        <c:lblAlgn val="ctr"/>
        <c:lblOffset val="100"/>
      </c:catAx>
      <c:valAx>
        <c:axId val="267595776"/>
        <c:scaling>
          <c:orientation val="minMax"/>
        </c:scaling>
        <c:axPos val="l"/>
        <c:majorGridlines/>
        <c:numFmt formatCode="General" sourceLinked="1"/>
        <c:tickLblPos val="nextTo"/>
        <c:crossAx val="267585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108</c:v>
                </c:pt>
                <c:pt idx="1">
                  <c:v>103</c:v>
                </c:pt>
                <c:pt idx="2">
                  <c:v>92</c:v>
                </c:pt>
                <c:pt idx="3">
                  <c:v>66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95</c:v>
                </c:pt>
                <c:pt idx="1">
                  <c:v>95</c:v>
                </c:pt>
                <c:pt idx="2">
                  <c:v>89</c:v>
                </c:pt>
                <c:pt idx="3">
                  <c:v>67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39</c:v>
                </c:pt>
                <c:pt idx="1">
                  <c:v>61</c:v>
                </c:pt>
                <c:pt idx="2">
                  <c:v>50</c:v>
                </c:pt>
                <c:pt idx="3">
                  <c:v>25</c:v>
                </c:pt>
                <c:pt idx="4">
                  <c:v>54</c:v>
                </c:pt>
              </c:numCache>
            </c:numRef>
          </c:val>
        </c:ser>
        <c:axId val="211312000"/>
        <c:axId val="211321984"/>
      </c:barChart>
      <c:catAx>
        <c:axId val="2113120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1321984"/>
        <c:crosses val="autoZero"/>
        <c:auto val="1"/>
        <c:lblAlgn val="ctr"/>
        <c:lblOffset val="100"/>
      </c:catAx>
      <c:valAx>
        <c:axId val="211321984"/>
        <c:scaling>
          <c:orientation val="minMax"/>
        </c:scaling>
        <c:axPos val="l"/>
        <c:numFmt formatCode="General" sourceLinked="1"/>
        <c:tickLblPos val="nextTo"/>
        <c:crossAx val="211312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-18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-4</c:v>
                </c:pt>
              </c:numCache>
            </c:numRef>
          </c:val>
        </c:ser>
        <c:axId val="267462144"/>
        <c:axId val="267463680"/>
      </c:barChart>
      <c:catAx>
        <c:axId val="267462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463680"/>
        <c:crosses val="autoZero"/>
        <c:auto val="1"/>
        <c:lblAlgn val="ctr"/>
        <c:lblOffset val="100"/>
      </c:catAx>
      <c:valAx>
        <c:axId val="267463680"/>
        <c:scaling>
          <c:orientation val="minMax"/>
        </c:scaling>
        <c:axPos val="l"/>
        <c:majorGridlines/>
        <c:numFmt formatCode="General" sourceLinked="1"/>
        <c:tickLblPos val="nextTo"/>
        <c:crossAx val="267462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-17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axId val="266177536"/>
        <c:axId val="267559680"/>
      </c:barChart>
      <c:catAx>
        <c:axId val="2661775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559680"/>
        <c:crosses val="autoZero"/>
        <c:auto val="1"/>
        <c:lblAlgn val="ctr"/>
        <c:lblOffset val="100"/>
      </c:catAx>
      <c:valAx>
        <c:axId val="267559680"/>
        <c:scaling>
          <c:orientation val="minMax"/>
        </c:scaling>
        <c:axPos val="l"/>
        <c:majorGridlines/>
        <c:numFmt formatCode="General" sourceLinked="1"/>
        <c:tickLblPos val="nextTo"/>
        <c:crossAx val="266177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-10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-7</c:v>
                </c:pt>
                <c:pt idx="1">
                  <c:v>-5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-12</c:v>
                </c:pt>
                <c:pt idx="1">
                  <c:v>2</c:v>
                </c:pt>
              </c:numCache>
            </c:numRef>
          </c:val>
        </c:ser>
        <c:axId val="267951104"/>
        <c:axId val="267961088"/>
      </c:barChart>
      <c:catAx>
        <c:axId val="2679511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961088"/>
        <c:crosses val="autoZero"/>
        <c:auto val="1"/>
        <c:lblAlgn val="ctr"/>
        <c:lblOffset val="100"/>
      </c:catAx>
      <c:valAx>
        <c:axId val="267961088"/>
        <c:scaling>
          <c:orientation val="minMax"/>
        </c:scaling>
        <c:axPos val="l"/>
        <c:majorGridlines/>
        <c:numFmt formatCode="General" sourceLinked="1"/>
        <c:tickLblPos val="nextTo"/>
        <c:crossAx val="267951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-4</c:v>
                </c:pt>
                <c:pt idx="1">
                  <c:v>-8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</c:v>
                </c:pt>
                <c:pt idx="1">
                  <c:v>-7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</c:v>
                </c:pt>
                <c:pt idx="1">
                  <c:v>3</c:v>
                </c:pt>
              </c:numCache>
            </c:numRef>
          </c:val>
        </c:ser>
        <c:axId val="267975680"/>
        <c:axId val="267727616"/>
      </c:barChart>
      <c:catAx>
        <c:axId val="267975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727616"/>
        <c:crosses val="autoZero"/>
        <c:auto val="1"/>
        <c:lblAlgn val="ctr"/>
        <c:lblOffset val="100"/>
      </c:catAx>
      <c:valAx>
        <c:axId val="267727616"/>
        <c:scaling>
          <c:orientation val="minMax"/>
        </c:scaling>
        <c:axPos val="l"/>
        <c:majorGridlines/>
        <c:numFmt formatCode="General" sourceLinked="1"/>
        <c:tickLblPos val="nextTo"/>
        <c:crossAx val="267975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-7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-6</c:v>
                </c:pt>
                <c:pt idx="1">
                  <c:v>8</c:v>
                </c:pt>
              </c:numCache>
            </c:numRef>
          </c:val>
        </c:ser>
        <c:axId val="267554176"/>
        <c:axId val="267932800"/>
      </c:barChart>
      <c:catAx>
        <c:axId val="2675541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932800"/>
        <c:crosses val="autoZero"/>
        <c:auto val="1"/>
        <c:lblAlgn val="ctr"/>
        <c:lblOffset val="100"/>
      </c:catAx>
      <c:valAx>
        <c:axId val="267932800"/>
        <c:scaling>
          <c:orientation val="minMax"/>
        </c:scaling>
        <c:axPos val="l"/>
        <c:majorGridlines/>
        <c:numFmt formatCode="General" sourceLinked="1"/>
        <c:tickLblPos val="nextTo"/>
        <c:crossAx val="267554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-28</c:v>
                </c:pt>
                <c:pt idx="1">
                  <c:v>-9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13</c:v>
                </c:pt>
              </c:numCache>
            </c:numRef>
          </c:val>
        </c:ser>
        <c:axId val="267905280"/>
        <c:axId val="246820864"/>
      </c:barChart>
      <c:catAx>
        <c:axId val="2679052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6820864"/>
        <c:crosses val="autoZero"/>
        <c:auto val="1"/>
        <c:lblAlgn val="ctr"/>
        <c:lblOffset val="100"/>
      </c:catAx>
      <c:valAx>
        <c:axId val="246820864"/>
        <c:scaling>
          <c:orientation val="minMax"/>
        </c:scaling>
        <c:axPos val="l"/>
        <c:majorGridlines/>
        <c:numFmt formatCode="General" sourceLinked="1"/>
        <c:tickLblPos val="nextTo"/>
        <c:crossAx val="267905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-30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</c:v>
                </c:pt>
                <c:pt idx="1">
                  <c:v>5</c:v>
                </c:pt>
              </c:numCache>
            </c:numRef>
          </c:val>
        </c:ser>
        <c:axId val="250414976"/>
        <c:axId val="250416512"/>
      </c:barChart>
      <c:catAx>
        <c:axId val="2504149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0416512"/>
        <c:crosses val="autoZero"/>
        <c:auto val="1"/>
        <c:lblAlgn val="ctr"/>
        <c:lblOffset val="100"/>
      </c:catAx>
      <c:valAx>
        <c:axId val="250416512"/>
        <c:scaling>
          <c:orientation val="minMax"/>
        </c:scaling>
        <c:axPos val="l"/>
        <c:majorGridlines/>
        <c:numFmt formatCode="General" sourceLinked="1"/>
        <c:tickLblPos val="nextTo"/>
        <c:crossAx val="250414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-7</c:v>
                </c:pt>
                <c:pt idx="1">
                  <c:v>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-14</c:v>
                </c:pt>
                <c:pt idx="1">
                  <c:v>-9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-10</c:v>
                </c:pt>
              </c:numCache>
            </c:numRef>
          </c:val>
        </c:ser>
        <c:axId val="250571392"/>
        <c:axId val="250581376"/>
      </c:barChart>
      <c:catAx>
        <c:axId val="2505713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0581376"/>
        <c:crosses val="autoZero"/>
        <c:auto val="1"/>
        <c:lblAlgn val="ctr"/>
        <c:lblOffset val="100"/>
      </c:catAx>
      <c:valAx>
        <c:axId val="250581376"/>
        <c:scaling>
          <c:orientation val="minMax"/>
        </c:scaling>
        <c:axPos val="l"/>
        <c:majorGridlines/>
        <c:numFmt formatCode="General" sourceLinked="1"/>
        <c:tickLblPos val="nextTo"/>
        <c:crossAx val="250571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-5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</c:v>
                </c:pt>
                <c:pt idx="1">
                  <c:v>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</c:v>
                </c:pt>
                <c:pt idx="1">
                  <c:v>-4</c:v>
                </c:pt>
              </c:numCache>
            </c:numRef>
          </c:val>
        </c:ser>
        <c:axId val="250487936"/>
        <c:axId val="250489472"/>
      </c:barChart>
      <c:catAx>
        <c:axId val="2504879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0489472"/>
        <c:crosses val="autoZero"/>
        <c:auto val="1"/>
        <c:lblAlgn val="ctr"/>
        <c:lblOffset val="100"/>
      </c:catAx>
      <c:valAx>
        <c:axId val="250489472"/>
        <c:scaling>
          <c:orientation val="minMax"/>
        </c:scaling>
        <c:axPos val="l"/>
        <c:majorGridlines/>
        <c:numFmt formatCode="General" sourceLinked="1"/>
        <c:tickLblPos val="nextTo"/>
        <c:crossAx val="250487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-5</c:v>
                </c:pt>
                <c:pt idx="1">
                  <c:v>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-1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21</c:v>
                </c:pt>
                <c:pt idx="1">
                  <c:v>7</c:v>
                </c:pt>
              </c:numCache>
            </c:numRef>
          </c:val>
        </c:ser>
        <c:axId val="246806016"/>
        <c:axId val="246807552"/>
      </c:barChart>
      <c:catAx>
        <c:axId val="2468060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46807552"/>
        <c:crosses val="autoZero"/>
        <c:auto val="1"/>
        <c:lblAlgn val="ctr"/>
        <c:lblOffset val="100"/>
      </c:catAx>
      <c:valAx>
        <c:axId val="246807552"/>
        <c:scaling>
          <c:orientation val="minMax"/>
        </c:scaling>
        <c:axPos val="l"/>
        <c:majorGridlines/>
        <c:numFmt formatCode="General" sourceLinked="1"/>
        <c:tickLblPos val="nextTo"/>
        <c:crossAx val="246806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2070/2071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89</c:v>
                </c:pt>
                <c:pt idx="1">
                  <c:v>100</c:v>
                </c:pt>
                <c:pt idx="2">
                  <c:v>72</c:v>
                </c:pt>
                <c:pt idx="3">
                  <c:v>82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2071/2072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1">
                  <c:v>71</c:v>
                </c:pt>
                <c:pt idx="2">
                  <c:v>82</c:v>
                </c:pt>
                <c:pt idx="3">
                  <c:v>52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2072/2073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65</c:v>
                </c:pt>
                <c:pt idx="3">
                  <c:v>85</c:v>
                </c:pt>
                <c:pt idx="4">
                  <c:v>65</c:v>
                </c:pt>
              </c:numCache>
            </c:numRef>
          </c:val>
        </c:ser>
        <c:axId val="211647872"/>
        <c:axId val="211670144"/>
      </c:barChart>
      <c:catAx>
        <c:axId val="2116478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1670144"/>
        <c:crosses val="autoZero"/>
        <c:auto val="1"/>
        <c:lblAlgn val="ctr"/>
        <c:lblOffset val="100"/>
      </c:catAx>
      <c:valAx>
        <c:axId val="211670144"/>
        <c:scaling>
          <c:orientation val="minMax"/>
        </c:scaling>
        <c:axPos val="l"/>
        <c:majorGridlines/>
        <c:numFmt formatCode="General" sourceLinked="1"/>
        <c:tickLblPos val="nextTo"/>
        <c:crossAx val="211647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-37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</c:v>
                </c:pt>
                <c:pt idx="1">
                  <c:v>3</c:v>
                </c:pt>
              </c:numCache>
            </c:numRef>
          </c:val>
        </c:ser>
        <c:axId val="251150720"/>
        <c:axId val="251152256"/>
      </c:barChart>
      <c:catAx>
        <c:axId val="2511507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1152256"/>
        <c:crosses val="autoZero"/>
        <c:auto val="1"/>
        <c:lblAlgn val="ctr"/>
        <c:lblOffset val="100"/>
      </c:catAx>
      <c:valAx>
        <c:axId val="251152256"/>
        <c:scaling>
          <c:orientation val="minMax"/>
        </c:scaling>
        <c:axPos val="l"/>
        <c:majorGridlines/>
        <c:numFmt formatCode="General" sourceLinked="1"/>
        <c:tickLblPos val="nextTo"/>
        <c:crossAx val="251150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PENTA-1/PANTA-3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-17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PENTA-1/PANTA-3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PENTA-1/PANTA-3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-25</c:v>
                </c:pt>
                <c:pt idx="1">
                  <c:v>21</c:v>
                </c:pt>
              </c:numCache>
            </c:numRef>
          </c:val>
        </c:ser>
        <c:axId val="250960896"/>
        <c:axId val="250979072"/>
      </c:barChart>
      <c:catAx>
        <c:axId val="2509608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0979072"/>
        <c:crosses val="autoZero"/>
        <c:auto val="1"/>
        <c:lblAlgn val="ctr"/>
        <c:lblOffset val="100"/>
      </c:catAx>
      <c:valAx>
        <c:axId val="250979072"/>
        <c:scaling>
          <c:orientation val="minMax"/>
        </c:scaling>
        <c:axPos val="l"/>
        <c:majorGridlines/>
        <c:numFmt formatCode="General" sourceLinked="1"/>
        <c:tickLblPos val="nextTo"/>
        <c:crossAx val="250960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-5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-11</c:v>
                </c:pt>
                <c:pt idx="1">
                  <c:v>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-43</c:v>
                </c:pt>
                <c:pt idx="1">
                  <c:v>15</c:v>
                </c:pt>
              </c:numCache>
            </c:numRef>
          </c:val>
        </c:ser>
        <c:axId val="259209088"/>
        <c:axId val="259210624"/>
      </c:barChart>
      <c:catAx>
        <c:axId val="2592090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210624"/>
        <c:crosses val="autoZero"/>
        <c:auto val="1"/>
        <c:lblAlgn val="ctr"/>
        <c:lblOffset val="100"/>
      </c:catAx>
      <c:valAx>
        <c:axId val="259210624"/>
        <c:scaling>
          <c:orientation val="minMax"/>
        </c:scaling>
        <c:axPos val="l"/>
        <c:majorGridlines/>
        <c:numFmt formatCode="General" sourceLinked="1"/>
        <c:tickLblPos val="nextTo"/>
        <c:crossAx val="259209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-14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-4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38</c:v>
                </c:pt>
                <c:pt idx="1">
                  <c:v>10</c:v>
                </c:pt>
              </c:numCache>
            </c:numRef>
          </c:val>
        </c:ser>
        <c:axId val="259056384"/>
        <c:axId val="259057920"/>
      </c:barChart>
      <c:catAx>
        <c:axId val="2590563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057920"/>
        <c:crosses val="autoZero"/>
        <c:auto val="1"/>
        <c:lblAlgn val="ctr"/>
        <c:lblOffset val="100"/>
      </c:catAx>
      <c:valAx>
        <c:axId val="259057920"/>
        <c:scaling>
          <c:orientation val="minMax"/>
        </c:scaling>
        <c:axPos val="l"/>
        <c:majorGridlines/>
        <c:numFmt formatCode="General" sourceLinked="1"/>
        <c:tickLblPos val="nextTo"/>
        <c:crossAx val="259056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</c:v>
                </c:pt>
                <c:pt idx="1">
                  <c:v>-2</c:v>
                </c:pt>
              </c:numCache>
            </c:numRef>
          </c:val>
        </c:ser>
        <c:axId val="259767296"/>
        <c:axId val="259781376"/>
      </c:barChart>
      <c:catAx>
        <c:axId val="25976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781376"/>
        <c:crosses val="autoZero"/>
        <c:auto val="1"/>
        <c:lblAlgn val="ctr"/>
        <c:lblOffset val="100"/>
      </c:catAx>
      <c:valAx>
        <c:axId val="259781376"/>
        <c:scaling>
          <c:orientation val="minMax"/>
        </c:scaling>
        <c:axPos val="l"/>
        <c:majorGridlines/>
        <c:numFmt formatCode="General" sourceLinked="1"/>
        <c:tickLblPos val="nextTo"/>
        <c:crossAx val="259767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-24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-17</c:v>
                </c:pt>
                <c:pt idx="1">
                  <c:v>-8</c:v>
                </c:pt>
              </c:numCache>
            </c:numRef>
          </c:val>
        </c:ser>
        <c:axId val="259880832"/>
        <c:axId val="259882368"/>
      </c:barChart>
      <c:catAx>
        <c:axId val="2598808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882368"/>
        <c:crosses val="autoZero"/>
        <c:auto val="1"/>
        <c:lblAlgn val="ctr"/>
        <c:lblOffset val="100"/>
      </c:catAx>
      <c:valAx>
        <c:axId val="259882368"/>
        <c:scaling>
          <c:orientation val="minMax"/>
        </c:scaling>
        <c:axPos val="l"/>
        <c:majorGridlines/>
        <c:numFmt formatCode="General" sourceLinked="1"/>
        <c:tickLblPos val="nextTo"/>
        <c:crossAx val="259880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-28</c:v>
                </c:pt>
                <c:pt idx="1">
                  <c:v>-5</c:v>
                </c:pt>
              </c:numCache>
            </c:numRef>
          </c:val>
        </c:ser>
        <c:axId val="260015232"/>
        <c:axId val="260016768"/>
      </c:barChart>
      <c:catAx>
        <c:axId val="26001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016768"/>
        <c:crosses val="autoZero"/>
        <c:auto val="1"/>
        <c:lblAlgn val="ctr"/>
        <c:lblOffset val="100"/>
      </c:catAx>
      <c:valAx>
        <c:axId val="260016768"/>
        <c:scaling>
          <c:orientation val="minMax"/>
        </c:scaling>
        <c:axPos val="l"/>
        <c:majorGridlines/>
        <c:numFmt formatCode="General" sourceLinked="1"/>
        <c:tickLblPos val="nextTo"/>
        <c:crossAx val="260015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2"/>
          <c:w val="0.9060288470885729"/>
          <c:h val="0.716511160166342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</c:v>
                </c:pt>
                <c:pt idx="1">
                  <c:v>-8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-37</c:v>
                </c:pt>
                <c:pt idx="1">
                  <c:v>-19</c:v>
                </c:pt>
              </c:numCache>
            </c:numRef>
          </c:val>
        </c:ser>
        <c:axId val="260101248"/>
        <c:axId val="260102784"/>
      </c:barChart>
      <c:catAx>
        <c:axId val="26010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102784"/>
        <c:crosses val="autoZero"/>
        <c:auto val="1"/>
        <c:lblAlgn val="ctr"/>
        <c:lblOffset val="100"/>
      </c:catAx>
      <c:valAx>
        <c:axId val="260102784"/>
        <c:scaling>
          <c:orientation val="minMax"/>
        </c:scaling>
        <c:axPos val="l"/>
        <c:majorGridlines/>
        <c:numFmt formatCode="General" sourceLinked="1"/>
        <c:tickLblPos val="nextTo"/>
        <c:crossAx val="26010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-26</c:v>
                </c:pt>
                <c:pt idx="1">
                  <c:v>-6</c:v>
                </c:pt>
              </c:numCache>
            </c:numRef>
          </c:val>
        </c:ser>
        <c:axId val="260399104"/>
        <c:axId val="260400640"/>
      </c:barChart>
      <c:catAx>
        <c:axId val="2603991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400640"/>
        <c:crosses val="autoZero"/>
        <c:auto val="1"/>
        <c:lblAlgn val="ctr"/>
        <c:lblOffset val="100"/>
      </c:catAx>
      <c:valAx>
        <c:axId val="260400640"/>
        <c:scaling>
          <c:orientation val="minMax"/>
        </c:scaling>
        <c:axPos val="l"/>
        <c:majorGridlines/>
        <c:numFmt formatCode="General" sourceLinked="1"/>
        <c:tickLblPos val="nextTo"/>
        <c:crossAx val="260399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-5</c:v>
                </c:pt>
                <c:pt idx="1">
                  <c:v>-8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-3</c:v>
                </c:pt>
                <c:pt idx="1">
                  <c:v>6</c:v>
                </c:pt>
              </c:numCache>
            </c:numRef>
          </c:val>
        </c:ser>
        <c:axId val="260209280"/>
        <c:axId val="260223360"/>
      </c:barChart>
      <c:catAx>
        <c:axId val="26020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223360"/>
        <c:crosses val="autoZero"/>
        <c:auto val="1"/>
        <c:lblAlgn val="ctr"/>
        <c:lblOffset val="100"/>
      </c:catAx>
      <c:valAx>
        <c:axId val="260223360"/>
        <c:scaling>
          <c:orientation val="minMax"/>
        </c:scaling>
        <c:axPos val="l"/>
        <c:majorGridlines/>
        <c:numFmt formatCode="General" sourceLinked="1"/>
        <c:tickLblPos val="nextTo"/>
        <c:crossAx val="260209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</c:v>
                </c:pt>
                <c:pt idx="1">
                  <c:v>79</c:v>
                </c:pt>
                <c:pt idx="2">
                  <c:v>78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113</c:v>
                </c:pt>
                <c:pt idx="1">
                  <c:v>124</c:v>
                </c:pt>
                <c:pt idx="2">
                  <c:v>91</c:v>
                </c:pt>
                <c:pt idx="3">
                  <c:v>52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111</c:v>
                </c:pt>
                <c:pt idx="1">
                  <c:v>111</c:v>
                </c:pt>
                <c:pt idx="2">
                  <c:v>111</c:v>
                </c:pt>
                <c:pt idx="3">
                  <c:v>95</c:v>
                </c:pt>
                <c:pt idx="4">
                  <c:v>111</c:v>
                </c:pt>
              </c:numCache>
            </c:numRef>
          </c:val>
        </c:ser>
        <c:axId val="211608704"/>
        <c:axId val="211610240"/>
      </c:barChart>
      <c:catAx>
        <c:axId val="2116087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1610240"/>
        <c:crosses val="autoZero"/>
        <c:auto val="1"/>
        <c:lblAlgn val="ctr"/>
        <c:lblOffset val="100"/>
      </c:catAx>
      <c:valAx>
        <c:axId val="211610240"/>
        <c:scaling>
          <c:orientation val="minMax"/>
        </c:scaling>
        <c:axPos val="l"/>
        <c:majorGridlines/>
        <c:numFmt formatCode="General" sourceLinked="1"/>
        <c:tickLblPos val="nextTo"/>
        <c:crossAx val="211608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-9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-9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-7</c:v>
                </c:pt>
                <c:pt idx="1">
                  <c:v>-15</c:v>
                </c:pt>
              </c:numCache>
            </c:numRef>
          </c:val>
        </c:ser>
        <c:axId val="260560768"/>
        <c:axId val="260562304"/>
      </c:barChart>
      <c:catAx>
        <c:axId val="2605607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562304"/>
        <c:crosses val="autoZero"/>
        <c:auto val="1"/>
        <c:lblAlgn val="ctr"/>
        <c:lblOffset val="100"/>
      </c:catAx>
      <c:valAx>
        <c:axId val="260562304"/>
        <c:scaling>
          <c:orientation val="minMax"/>
        </c:scaling>
        <c:axPos val="l"/>
        <c:majorGridlines/>
        <c:numFmt formatCode="General" sourceLinked="1"/>
        <c:tickLblPos val="nextTo"/>
        <c:crossAx val="260560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-12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-64</c:v>
                </c:pt>
                <c:pt idx="1">
                  <c:v>-20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</c:v>
                </c:pt>
                <c:pt idx="1">
                  <c:v>14</c:v>
                </c:pt>
              </c:numCache>
            </c:numRef>
          </c:val>
        </c:ser>
        <c:axId val="267979392"/>
        <c:axId val="267997568"/>
      </c:barChart>
      <c:catAx>
        <c:axId val="26797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997568"/>
        <c:crosses val="autoZero"/>
        <c:auto val="1"/>
        <c:lblAlgn val="ctr"/>
        <c:lblOffset val="100"/>
      </c:catAx>
      <c:valAx>
        <c:axId val="267997568"/>
        <c:scaling>
          <c:orientation val="minMax"/>
        </c:scaling>
        <c:axPos val="l"/>
        <c:majorGridlines/>
        <c:numFmt formatCode="General" sourceLinked="1"/>
        <c:tickLblPos val="nextTo"/>
        <c:crossAx val="267979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-27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-9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-3</c:v>
                </c:pt>
                <c:pt idx="1">
                  <c:v>1</c:v>
                </c:pt>
              </c:numCache>
            </c:numRef>
          </c:val>
        </c:ser>
        <c:axId val="260470656"/>
        <c:axId val="260472192"/>
      </c:barChart>
      <c:catAx>
        <c:axId val="2604706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472192"/>
        <c:crosses val="autoZero"/>
        <c:auto val="1"/>
        <c:lblAlgn val="ctr"/>
        <c:lblOffset val="100"/>
      </c:catAx>
      <c:valAx>
        <c:axId val="260472192"/>
        <c:scaling>
          <c:orientation val="minMax"/>
        </c:scaling>
        <c:axPos val="l"/>
        <c:majorGridlines/>
        <c:numFmt formatCode="General" sourceLinked="1"/>
        <c:tickLblPos val="nextTo"/>
        <c:crossAx val="260470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-18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39</c:v>
                </c:pt>
                <c:pt idx="1">
                  <c:v>-17</c:v>
                </c:pt>
              </c:numCache>
            </c:numRef>
          </c:val>
        </c:ser>
        <c:axId val="268051584"/>
        <c:axId val="268053120"/>
      </c:barChart>
      <c:catAx>
        <c:axId val="2680515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053120"/>
        <c:crosses val="autoZero"/>
        <c:auto val="1"/>
        <c:lblAlgn val="ctr"/>
        <c:lblOffset val="100"/>
      </c:catAx>
      <c:valAx>
        <c:axId val="268053120"/>
        <c:scaling>
          <c:orientation val="minMax"/>
        </c:scaling>
        <c:axPos val="l"/>
        <c:majorGridlines/>
        <c:numFmt formatCode="General" sourceLinked="1"/>
        <c:tickLblPos val="nextTo"/>
        <c:crossAx val="26805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-10</c:v>
                </c:pt>
              </c:numCache>
            </c:numRef>
          </c:val>
        </c:ser>
        <c:axId val="260671360"/>
        <c:axId val="260672896"/>
      </c:barChart>
      <c:catAx>
        <c:axId val="26067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672896"/>
        <c:crosses val="autoZero"/>
        <c:auto val="1"/>
        <c:lblAlgn val="ctr"/>
        <c:lblOffset val="100"/>
      </c:catAx>
      <c:valAx>
        <c:axId val="260672896"/>
        <c:scaling>
          <c:orientation val="minMax"/>
        </c:scaling>
        <c:axPos val="l"/>
        <c:majorGridlines/>
        <c:numFmt formatCode="General" sourceLinked="1"/>
        <c:tickLblPos val="nextTo"/>
        <c:crossAx val="260671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-10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-18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</c:v>
                </c:pt>
                <c:pt idx="1">
                  <c:v>-10</c:v>
                </c:pt>
              </c:numCache>
            </c:numRef>
          </c:val>
        </c:ser>
        <c:axId val="268230016"/>
        <c:axId val="268240000"/>
      </c:barChart>
      <c:catAx>
        <c:axId val="2682300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240000"/>
        <c:crosses val="autoZero"/>
        <c:auto val="1"/>
        <c:lblAlgn val="ctr"/>
        <c:lblOffset val="100"/>
      </c:catAx>
      <c:valAx>
        <c:axId val="268240000"/>
        <c:scaling>
          <c:orientation val="minMax"/>
        </c:scaling>
        <c:axPos val="l"/>
        <c:majorGridlines/>
        <c:numFmt formatCode="General" sourceLinked="1"/>
        <c:tickLblPos val="nextTo"/>
        <c:crossAx val="268230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-13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-22</c:v>
                </c:pt>
                <c:pt idx="1">
                  <c:v>-4</c:v>
                </c:pt>
              </c:numCache>
            </c:numRef>
          </c:val>
        </c:ser>
        <c:axId val="268365184"/>
        <c:axId val="268571776"/>
      </c:barChart>
      <c:catAx>
        <c:axId val="26836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571776"/>
        <c:crosses val="autoZero"/>
        <c:auto val="1"/>
        <c:lblAlgn val="ctr"/>
        <c:lblOffset val="100"/>
      </c:catAx>
      <c:valAx>
        <c:axId val="268571776"/>
        <c:scaling>
          <c:orientation val="minMax"/>
        </c:scaling>
        <c:axPos val="l"/>
        <c:majorGridlines/>
        <c:numFmt formatCode="General" sourceLinked="1"/>
        <c:tickLblPos val="nextTo"/>
        <c:crossAx val="268365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-15</c:v>
                </c:pt>
                <c:pt idx="1">
                  <c:v>-3</c:v>
                </c:pt>
              </c:numCache>
            </c:numRef>
          </c:val>
        </c:ser>
        <c:axId val="268801536"/>
        <c:axId val="268803072"/>
      </c:barChart>
      <c:catAx>
        <c:axId val="2688015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803072"/>
        <c:crosses val="autoZero"/>
        <c:auto val="1"/>
        <c:lblAlgn val="ctr"/>
        <c:lblOffset val="100"/>
      </c:catAx>
      <c:valAx>
        <c:axId val="268803072"/>
        <c:scaling>
          <c:orientation val="minMax"/>
        </c:scaling>
        <c:axPos val="l"/>
        <c:majorGridlines/>
        <c:numFmt formatCode="General" sourceLinked="1"/>
        <c:tickLblPos val="nextTo"/>
        <c:crossAx val="268801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-23</c:v>
                </c:pt>
                <c:pt idx="1">
                  <c:v>-18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-2</c:v>
                </c:pt>
                <c:pt idx="1">
                  <c:v>-14</c:v>
                </c:pt>
              </c:numCache>
            </c:numRef>
          </c:val>
        </c:ser>
        <c:axId val="268429952"/>
        <c:axId val="268910976"/>
      </c:barChart>
      <c:catAx>
        <c:axId val="2684299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910976"/>
        <c:crosses val="autoZero"/>
        <c:auto val="1"/>
        <c:lblAlgn val="ctr"/>
        <c:lblOffset val="100"/>
      </c:catAx>
      <c:valAx>
        <c:axId val="268910976"/>
        <c:scaling>
          <c:orientation val="minMax"/>
        </c:scaling>
        <c:axPos val="l"/>
        <c:majorGridlines/>
        <c:numFmt formatCode="General" sourceLinked="1"/>
        <c:tickLblPos val="nextTo"/>
        <c:crossAx val="268429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-13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-17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-13</c:v>
                </c:pt>
                <c:pt idx="1">
                  <c:v>-2</c:v>
                </c:pt>
              </c:numCache>
            </c:numRef>
          </c:val>
        </c:ser>
        <c:axId val="268883840"/>
        <c:axId val="268885376"/>
      </c:barChart>
      <c:catAx>
        <c:axId val="268883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885376"/>
        <c:crosses val="autoZero"/>
        <c:auto val="1"/>
        <c:lblAlgn val="ctr"/>
        <c:lblOffset val="100"/>
      </c:catAx>
      <c:valAx>
        <c:axId val="268885376"/>
        <c:scaling>
          <c:orientation val="minMax"/>
        </c:scaling>
        <c:axPos val="l"/>
        <c:majorGridlines/>
        <c:numFmt formatCode="General" sourceLinked="1"/>
        <c:tickLblPos val="nextTo"/>
        <c:crossAx val="268883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154</c:v>
                </c:pt>
                <c:pt idx="1">
                  <c:v>122</c:v>
                </c:pt>
                <c:pt idx="2">
                  <c:v>187</c:v>
                </c:pt>
                <c:pt idx="3">
                  <c:v>144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111</c:v>
                </c:pt>
                <c:pt idx="1">
                  <c:v>98</c:v>
                </c:pt>
                <c:pt idx="2">
                  <c:v>107</c:v>
                </c:pt>
                <c:pt idx="3">
                  <c:v>69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106</c:v>
                </c:pt>
                <c:pt idx="1">
                  <c:v>109</c:v>
                </c:pt>
                <c:pt idx="2">
                  <c:v>101</c:v>
                </c:pt>
                <c:pt idx="3">
                  <c:v>79</c:v>
                </c:pt>
                <c:pt idx="4">
                  <c:v>86</c:v>
                </c:pt>
              </c:numCache>
            </c:numRef>
          </c:val>
        </c:ser>
        <c:axId val="212929920"/>
        <c:axId val="212939904"/>
      </c:barChart>
      <c:catAx>
        <c:axId val="2129299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2939904"/>
        <c:crosses val="autoZero"/>
        <c:auto val="1"/>
        <c:lblAlgn val="ctr"/>
        <c:lblOffset val="100"/>
      </c:catAx>
      <c:valAx>
        <c:axId val="212939904"/>
        <c:scaling>
          <c:orientation val="minMax"/>
        </c:scaling>
        <c:axPos val="l"/>
        <c:majorGridlines/>
        <c:numFmt formatCode="General" sourceLinked="1"/>
        <c:tickLblPos val="nextTo"/>
        <c:crossAx val="212929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</c:v>
                </c:pt>
                <c:pt idx="1">
                  <c:v>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</c:ser>
        <c:axId val="268633984"/>
        <c:axId val="268635520"/>
      </c:barChart>
      <c:catAx>
        <c:axId val="2686339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635520"/>
        <c:crosses val="autoZero"/>
        <c:auto val="1"/>
        <c:lblAlgn val="ctr"/>
        <c:lblOffset val="100"/>
      </c:catAx>
      <c:valAx>
        <c:axId val="268635520"/>
        <c:scaling>
          <c:orientation val="minMax"/>
        </c:scaling>
        <c:axPos val="l"/>
        <c:majorGridlines/>
        <c:numFmt formatCode="General" sourceLinked="1"/>
        <c:tickLblPos val="nextTo"/>
        <c:crossAx val="268633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-32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-13</c:v>
                </c:pt>
                <c:pt idx="1">
                  <c:v>1</c:v>
                </c:pt>
              </c:numCache>
            </c:numRef>
          </c:val>
        </c:ser>
        <c:axId val="269167616"/>
        <c:axId val="269181696"/>
      </c:barChart>
      <c:catAx>
        <c:axId val="2691676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9181696"/>
        <c:crosses val="autoZero"/>
        <c:auto val="1"/>
        <c:lblAlgn val="ctr"/>
        <c:lblOffset val="100"/>
      </c:catAx>
      <c:valAx>
        <c:axId val="269181696"/>
        <c:scaling>
          <c:orientation val="minMax"/>
        </c:scaling>
        <c:axPos val="l"/>
        <c:majorGridlines/>
        <c:numFmt formatCode="General" sourceLinked="1"/>
        <c:tickLblPos val="nextTo"/>
        <c:crossAx val="269167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-25</c:v>
                </c:pt>
                <c:pt idx="1">
                  <c:v>-9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-13</c:v>
                </c:pt>
                <c:pt idx="1">
                  <c:v>-8</c:v>
                </c:pt>
              </c:numCache>
            </c:numRef>
          </c:val>
        </c:ser>
        <c:axId val="268843264"/>
        <c:axId val="269320192"/>
      </c:barChart>
      <c:catAx>
        <c:axId val="26884326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9320192"/>
        <c:crosses val="autoZero"/>
        <c:auto val="1"/>
        <c:lblAlgn val="ctr"/>
        <c:lblOffset val="100"/>
      </c:catAx>
      <c:valAx>
        <c:axId val="269320192"/>
        <c:scaling>
          <c:orientation val="minMax"/>
        </c:scaling>
        <c:axPos val="l"/>
        <c:majorGridlines/>
        <c:numFmt formatCode="General" sourceLinked="1"/>
        <c:tickLblPos val="nextTo"/>
        <c:crossAx val="268843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-28</c:v>
                </c:pt>
                <c:pt idx="1">
                  <c:v>-21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21</c:v>
                </c:pt>
                <c:pt idx="1">
                  <c:v>1</c:v>
                </c:pt>
              </c:numCache>
            </c:numRef>
          </c:val>
        </c:ser>
        <c:axId val="269288960"/>
        <c:axId val="269290496"/>
      </c:barChart>
      <c:catAx>
        <c:axId val="2692889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9290496"/>
        <c:crosses val="autoZero"/>
        <c:auto val="1"/>
        <c:lblAlgn val="ctr"/>
        <c:lblOffset val="100"/>
      </c:catAx>
      <c:valAx>
        <c:axId val="269290496"/>
        <c:scaling>
          <c:orientation val="minMax"/>
        </c:scaling>
        <c:axPos val="l"/>
        <c:majorGridlines/>
        <c:numFmt formatCode="General" sourceLinked="1"/>
        <c:tickLblPos val="nextTo"/>
        <c:crossAx val="269288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BCG/MESLES</c:v>
                </c:pt>
                <c:pt idx="1">
                  <c:v>PANTA-1/PANTA-3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-1</c:v>
                </c:pt>
                <c:pt idx="1">
                  <c:v>-1</c:v>
                </c:pt>
              </c:numCache>
            </c:numRef>
          </c:val>
        </c:ser>
        <c:axId val="270591488"/>
        <c:axId val="270593024"/>
      </c:barChart>
      <c:catAx>
        <c:axId val="2705914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70593024"/>
        <c:crosses val="autoZero"/>
        <c:auto val="1"/>
        <c:lblAlgn val="ctr"/>
        <c:lblOffset val="100"/>
      </c:catAx>
      <c:valAx>
        <c:axId val="270593024"/>
        <c:scaling>
          <c:orientation val="minMax"/>
        </c:scaling>
        <c:axPos val="l"/>
        <c:majorGridlines/>
        <c:numFmt formatCode="General" sourceLinked="1"/>
        <c:tickLblPos val="nextTo"/>
        <c:crossAx val="270591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BCG</c:v>
                </c:pt>
                <c:pt idx="1">
                  <c:v>MEASLES</c:v>
                </c:pt>
                <c:pt idx="2">
                  <c:v>PANTA</c:v>
                </c:pt>
                <c:pt idx="3">
                  <c:v>TT</c:v>
                </c:pt>
                <c:pt idx="4">
                  <c:v>PCV</c:v>
                </c:pt>
                <c:pt idx="5">
                  <c:v>IPV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13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BCG</c:v>
                </c:pt>
                <c:pt idx="1">
                  <c:v>MEASLES</c:v>
                </c:pt>
                <c:pt idx="2">
                  <c:v>PANTA</c:v>
                </c:pt>
                <c:pt idx="3">
                  <c:v>TT</c:v>
                </c:pt>
                <c:pt idx="4">
                  <c:v>PCV</c:v>
                </c:pt>
                <c:pt idx="5">
                  <c:v>IPV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85</c:v>
                </c:pt>
                <c:pt idx="1">
                  <c:v>33</c:v>
                </c:pt>
                <c:pt idx="2">
                  <c:v>72</c:v>
                </c:pt>
                <c:pt idx="3">
                  <c:v>55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BCG</c:v>
                </c:pt>
                <c:pt idx="1">
                  <c:v>MEASLES</c:v>
                </c:pt>
                <c:pt idx="2">
                  <c:v>PANTA</c:v>
                </c:pt>
                <c:pt idx="3">
                  <c:v>TT</c:v>
                </c:pt>
                <c:pt idx="4">
                  <c:v>PCV</c:v>
                </c:pt>
                <c:pt idx="5">
                  <c:v>IPV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81</c:v>
                </c:pt>
                <c:pt idx="1">
                  <c:v>68</c:v>
                </c:pt>
                <c:pt idx="2">
                  <c:v>34</c:v>
                </c:pt>
                <c:pt idx="3">
                  <c:v>52</c:v>
                </c:pt>
                <c:pt idx="4">
                  <c:v>23</c:v>
                </c:pt>
                <c:pt idx="5">
                  <c:v>71</c:v>
                </c:pt>
              </c:numCache>
            </c:numRef>
          </c:val>
        </c:ser>
        <c:axId val="268689408"/>
        <c:axId val="268690944"/>
      </c:barChart>
      <c:catAx>
        <c:axId val="2686894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690944"/>
        <c:crosses val="autoZero"/>
        <c:auto val="1"/>
        <c:lblAlgn val="ctr"/>
        <c:lblOffset val="100"/>
      </c:catAx>
      <c:valAx>
        <c:axId val="268690944"/>
        <c:scaling>
          <c:orientation val="minMax"/>
        </c:scaling>
        <c:axPos val="l"/>
        <c:majorGridlines/>
        <c:numFmt formatCode="General" sourceLinked="1"/>
        <c:tickLblPos val="nextTo"/>
        <c:crossAx val="268689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102</c:v>
                </c:pt>
                <c:pt idx="1">
                  <c:v>80</c:v>
                </c:pt>
                <c:pt idx="2">
                  <c:v>124</c:v>
                </c:pt>
                <c:pt idx="3">
                  <c:v>58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</c:v>
                </c:pt>
                <c:pt idx="1">
                  <c:v>91</c:v>
                </c:pt>
                <c:pt idx="2">
                  <c:v>97</c:v>
                </c:pt>
                <c:pt idx="3">
                  <c:v>64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BCG</c:v>
                </c:pt>
                <c:pt idx="1">
                  <c:v>PANTA</c:v>
                </c:pt>
                <c:pt idx="2">
                  <c:v>MESLES</c:v>
                </c:pt>
                <c:pt idx="3">
                  <c:v>TT2&amp;+2</c:v>
                </c:pt>
                <c:pt idx="4">
                  <c:v>IPV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89</c:v>
                </c:pt>
                <c:pt idx="1">
                  <c:v>100</c:v>
                </c:pt>
                <c:pt idx="2">
                  <c:v>88</c:v>
                </c:pt>
                <c:pt idx="3">
                  <c:v>61</c:v>
                </c:pt>
                <c:pt idx="4">
                  <c:v>90</c:v>
                </c:pt>
              </c:numCache>
            </c:numRef>
          </c:val>
        </c:ser>
        <c:axId val="206541184"/>
        <c:axId val="206542720"/>
      </c:barChart>
      <c:catAx>
        <c:axId val="2065411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06542720"/>
        <c:crosses val="autoZero"/>
        <c:auto val="1"/>
        <c:lblAlgn val="ctr"/>
        <c:lblOffset val="100"/>
      </c:catAx>
      <c:valAx>
        <c:axId val="206542720"/>
        <c:scaling>
          <c:orientation val="minMax"/>
        </c:scaling>
        <c:axPos val="l"/>
        <c:majorGridlines/>
        <c:numFmt formatCode="General" sourceLinked="1"/>
        <c:tickLblPos val="nextTo"/>
        <c:crossAx val="206541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0.08217</cdr:x>
      <cdr:y>0.04419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76191" cy="20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C7AD-91CD-412C-88DE-7C4ED716942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74D9-15C7-4F98-A200-47A018011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Bodoni MT Black" pitchFamily="18" charset="0"/>
              </a:rPr>
              <a:t>IMMUNIZATION PROGRAME</a:t>
            </a:r>
            <a:r>
              <a:rPr lang="en-US" sz="66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66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r>
              <a:rPr lang="en-US" sz="6600" b="1" dirty="0" smtClean="0">
                <a:solidFill>
                  <a:srgbClr val="FF0000"/>
                </a:solidFill>
                <a:latin typeface="Bodoni MT Black" pitchFamily="18" charset="0"/>
              </a:rPr>
              <a:t>COVERAGE</a:t>
            </a:r>
            <a:endParaRPr lang="en-US" sz="66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DHAP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DHARI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DHAULAKOT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EPI COVERAGE OF DHULIGADA S. H.P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EARKOT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GHUSHA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GOKULESHORE HOSPITAL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GULJER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GAWANI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HIKILA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BHAGWATI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HUNAINATH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HUTI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KANTAI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KHALANGA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Britannic Bold" pitchFamily="34" charset="0"/>
              </a:rPr>
              <a:t>EPI COVERAGE OF KHANDESHORI  H.P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KHARKADA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LALI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LATINATH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PIPALCHAURI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BOHARIGAWAN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MALIKARJUN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EPI COVERAGE OF </a:t>
            </a:r>
            <a:r>
              <a:rPr lang="en-US" sz="3100" dirty="0" smtClean="0">
                <a:solidFill>
                  <a:srgbClr val="C00000"/>
                </a:solidFill>
                <a:latin typeface="Britannic Bold" pitchFamily="34" charset="0"/>
              </a:rPr>
              <a:t>RANISHIKHAR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RAPLA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RITHACHAUPATA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SHANKERPUR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SERI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SHARMOLI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SHIKHAR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SIPTI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SITOLA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BRAHAMDAV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SUNSERA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TAPOBAN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UKU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 THANK YOU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Bodoni MT Black" pitchFamily="18" charset="0"/>
              </a:rPr>
              <a:t>EPI PROGRAME</a:t>
            </a:r>
            <a: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Bodoni MT Black" pitchFamily="18" charset="0"/>
              </a:rPr>
              <a:t>DROP OUT</a:t>
            </a:r>
            <a:endParaRPr lang="en-US" sz="40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BHAGWATI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BOHARIGAWAN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BRAHAMDAV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BYASH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BYASH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CHHAPARI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 OF OUT DADAKOT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DATTU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DETHALA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DHAP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DHARI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DHAULAKOT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DROP OUT OF DHULIGADA  H.P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EARKOT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GHUSHA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CHHAPARI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GOKULESHORE HOSPITAL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GULJER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GAWANI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HIKILA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HUNAINATH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HUTI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KANTAI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KHALANGA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Britannic Bold" pitchFamily="34" charset="0"/>
              </a:rPr>
              <a:t>DROP OUT OF KHANDESHORI   H.P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KHARKADA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DADAKOT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LALI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LATINATH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MALIKARJUN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PIPALCHAURI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DROP OUT OF </a:t>
            </a:r>
            <a:r>
              <a:rPr lang="en-US" sz="3100" dirty="0" smtClean="0">
                <a:solidFill>
                  <a:srgbClr val="C00000"/>
                </a:solidFill>
                <a:latin typeface="Britannic Bold" pitchFamily="34" charset="0"/>
              </a:rPr>
              <a:t>RANISHIKHAR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RAPLA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RITHACHAUPATA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SHANKERPUR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SERI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DATTU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SHARMOLI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SHIKHAR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SIPTI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SITOLA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SUNSERA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TAPOBAN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 OF UKU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DROP OUT OF 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 THANK  YOU</a:t>
            </a:r>
            <a:br>
              <a:rPr lang="en-US" sz="11500" b="1" dirty="0" smtClean="0"/>
            </a:b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odoni MT Black" pitchFamily="18" charset="0"/>
              </a:rPr>
              <a:t>EPI PROGRAME</a:t>
            </a:r>
            <a:r>
              <a:rPr lang="en-US" sz="60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60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Bodoni MT Black" pitchFamily="18" charset="0"/>
              </a:rPr>
              <a:t>VACCINE WASTAGE RATE</a:t>
            </a:r>
            <a:r>
              <a:rPr lang="en-US" sz="60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60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endParaRPr lang="en-US" sz="60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EPI COVERAGE OF DETHALA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VACCINE WASTAGE RATE OF 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 THANK  YOU</a:t>
            </a:r>
            <a:br>
              <a:rPr lang="en-US" sz="11500" b="1" dirty="0" smtClean="0"/>
            </a:b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On-screen Show (4:3)</PresentationFormat>
  <Paragraphs>94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Office Theme</vt:lpstr>
      <vt:lpstr>IMMUNIZATION PROGRAME COVERAGE</vt:lpstr>
      <vt:lpstr>EPI COVERAGE OF BHAGWATI  H.P.</vt:lpstr>
      <vt:lpstr>EPI COVERAGE OF BOHARIGAWAN H.P.</vt:lpstr>
      <vt:lpstr>EPI COVERAGE OF BRAHAMDAV H.P.</vt:lpstr>
      <vt:lpstr>EPI COVERAGE OF BYASH H.P.</vt:lpstr>
      <vt:lpstr>EPI COVERAGE OF CHHAPARI H.P.</vt:lpstr>
      <vt:lpstr>EPI COVERAGE OF DADAKOT  H.P.</vt:lpstr>
      <vt:lpstr>EPI COVERAGE OF DATTU  H.P.</vt:lpstr>
      <vt:lpstr>EPI COVERAGE OF DETHALA H.P.</vt:lpstr>
      <vt:lpstr>EPI COVERAGE OF DHAP  H.P.</vt:lpstr>
      <vt:lpstr>EPI COVERAGE OF DHARI   H.P.</vt:lpstr>
      <vt:lpstr>EPI COVERAGE OF DHAULAKOT H.P.</vt:lpstr>
      <vt:lpstr>EPI COVERAGE OF DHULIGADA S. H.P.</vt:lpstr>
      <vt:lpstr>EPI COVERAGE OF EARKOT  H.P.</vt:lpstr>
      <vt:lpstr>EPI COVERAGE OF GHUSHA H.P.</vt:lpstr>
      <vt:lpstr>EPI COVERAGE OF GOKULESHORE HOSPITAL.</vt:lpstr>
      <vt:lpstr>EPI COVERAGE OF GULJER H.P.</vt:lpstr>
      <vt:lpstr>EPI COVERAGE OF GAWANI  H.P.</vt:lpstr>
      <vt:lpstr>EPI COVERAGE OF HIKILA H.P.</vt:lpstr>
      <vt:lpstr>EPI COVERAGE OF HUNAINATH H.P.</vt:lpstr>
      <vt:lpstr>EPI COVERAGE OF HUTI H.P.</vt:lpstr>
      <vt:lpstr>EPI COVERAGE OF KANTAI  H.P.</vt:lpstr>
      <vt:lpstr>EPI COVERAGE OF KHALANGA H.P.</vt:lpstr>
      <vt:lpstr>EPI COVERAGE OF KHANDESHORI  H.P.</vt:lpstr>
      <vt:lpstr>EPI COVERAGE OF KHAR H.P.</vt:lpstr>
      <vt:lpstr>EPI COVERAGE OF KHARKADA  H.P.</vt:lpstr>
      <vt:lpstr>EPI COVERAGE OF LALI  H.P.</vt:lpstr>
      <vt:lpstr>EPI COVERAGE OF LATINATH  H.P.</vt:lpstr>
      <vt:lpstr>EPI COVERAGE OF PIPALCHAURI H.P.</vt:lpstr>
      <vt:lpstr>EPI COVERAGE OF MALIKARJUN H.P.</vt:lpstr>
      <vt:lpstr>EPI COVERAGE OF RANISHIKHAR  H.P.</vt:lpstr>
      <vt:lpstr>EPI COVERAGE OF RAPLA H.P.</vt:lpstr>
      <vt:lpstr>EPI COVERAGE OF RITHACHAUPATA H.P.</vt:lpstr>
      <vt:lpstr>EPI COVERAGE OF SHANKERPUR H.P.</vt:lpstr>
      <vt:lpstr>EPI COVERAGE OF SERI  H.P.</vt:lpstr>
      <vt:lpstr>EPI COVERAGE OF SHARMOLI H.P.</vt:lpstr>
      <vt:lpstr>EPI COVERAGE OF SHIKHAR H.P.</vt:lpstr>
      <vt:lpstr>EPI COVERAGE OF SIPTI H.P.</vt:lpstr>
      <vt:lpstr>EPI COVERAGE OF SITOLA  H.P.</vt:lpstr>
      <vt:lpstr>EPI COVERAGE OF SUNSERA H.P.</vt:lpstr>
      <vt:lpstr>EPI COVERAGE OF TAPOBAN H.P.</vt:lpstr>
      <vt:lpstr>EPI COVERAGE OF UKU H.P.</vt:lpstr>
      <vt:lpstr>EPI COVERAGE OF DARCHULA</vt:lpstr>
      <vt:lpstr> THANK YOU</vt:lpstr>
      <vt:lpstr>EPI PROGRAME DROP OUT</vt:lpstr>
      <vt:lpstr>DROP OUT OF BHAGWATI  H.P.</vt:lpstr>
      <vt:lpstr>DROP OUT OF BOHARIGAWAN H.P.</vt:lpstr>
      <vt:lpstr>DROP OUT OF BRAHAMDAV H.P.</vt:lpstr>
      <vt:lpstr>DROP OUT OF BYASH H.P.</vt:lpstr>
      <vt:lpstr>DROP OUT OF CHHAPARI  H.P.</vt:lpstr>
      <vt:lpstr>DROP  OF OUT DADAKOT   H.P.</vt:lpstr>
      <vt:lpstr>DROP OUT OF DATTU  H.P.</vt:lpstr>
      <vt:lpstr>DROP OUT OF DETHALA H.P.</vt:lpstr>
      <vt:lpstr>DROP OUT OF DHAP  H.P.</vt:lpstr>
      <vt:lpstr>DROP OUT OF DHARI   H.P.</vt:lpstr>
      <vt:lpstr>DROP OUT OF DHAULAKOT H.P.</vt:lpstr>
      <vt:lpstr>DROP OUT OF DHULIGADA  H.P.</vt:lpstr>
      <vt:lpstr>DROP OUT OF EARKOT  H.P.</vt:lpstr>
      <vt:lpstr>DROP OUT OF GHUSHA H.P.</vt:lpstr>
      <vt:lpstr>DROP OUT OF GOKULESHORE HOSPITAL.</vt:lpstr>
      <vt:lpstr>DROP OUT OF GULJER H.P.</vt:lpstr>
      <vt:lpstr>DROP OUT OF GAWANI  H.P.</vt:lpstr>
      <vt:lpstr>DROP OUT OF HIKILA H.P.</vt:lpstr>
      <vt:lpstr>DROP OUT OF HUNAINATH H.P.</vt:lpstr>
      <vt:lpstr>DROP OUT OF HUTI H.P.</vt:lpstr>
      <vt:lpstr>DROP OUT OF KANTAI  H.P.</vt:lpstr>
      <vt:lpstr>DROP OUT OF KHALANGA H.P.</vt:lpstr>
      <vt:lpstr>DROP OUT OF KHANDESHORI   H.P.</vt:lpstr>
      <vt:lpstr>DROP OUT  OF KHARKADA  H.P.</vt:lpstr>
      <vt:lpstr>DROP OUT  OF KHAR H.P.</vt:lpstr>
      <vt:lpstr>DROP OUT OF LALI  H.P.</vt:lpstr>
      <vt:lpstr>DROP OUT OF LATINATH  H.P.</vt:lpstr>
      <vt:lpstr>DROP OUT OF MALIKARJUN H.P.</vt:lpstr>
      <vt:lpstr>DROP OUT OF PIPALCHAURI  H.P.</vt:lpstr>
      <vt:lpstr>DROP OUT OF RANISHIKHAR   H.P.</vt:lpstr>
      <vt:lpstr>DROP OUT  OF RAPLA H.P.</vt:lpstr>
      <vt:lpstr>DROP OUT OF RITHACHAUPATA H.P.</vt:lpstr>
      <vt:lpstr>DROP OUT OF SHANKERPUR H.P.</vt:lpstr>
      <vt:lpstr>DROP OUT  OF SERI  H.P.</vt:lpstr>
      <vt:lpstr>DROP OUT OF SHARMOLI H.P.</vt:lpstr>
      <vt:lpstr>DROP OUT OF SHIKHAR H.P.</vt:lpstr>
      <vt:lpstr>DROP OUT  OF SIPTI H.P.</vt:lpstr>
      <vt:lpstr>DROP OUT OF SITOLA  H.P.</vt:lpstr>
      <vt:lpstr>DROP OUT  OF SUNSERA H.P.</vt:lpstr>
      <vt:lpstr>DROP OUT  OF TAPOBAN H.P.</vt:lpstr>
      <vt:lpstr>DROP OUT  OF UKU  H.P.</vt:lpstr>
      <vt:lpstr>DROP OUT OF DARCHULA</vt:lpstr>
      <vt:lpstr> THANK  YOU </vt:lpstr>
      <vt:lpstr>EPI PROGRAME VACCINE WASTAGE RATE </vt:lpstr>
      <vt:lpstr>VACCINE WASTAGE RATE OF DARCHULA</vt:lpstr>
      <vt:lpstr> THANK 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IMMUNIZATION PROGRAME COVERAGE</dc:title>
  <dc:creator>Dell</dc:creator>
  <cp:lastModifiedBy>Dell</cp:lastModifiedBy>
  <cp:revision>1</cp:revision>
  <dcterms:created xsi:type="dcterms:W3CDTF">2016-08-14T03:11:05Z</dcterms:created>
  <dcterms:modified xsi:type="dcterms:W3CDTF">2016-08-14T03:11:30Z</dcterms:modified>
</cp:coreProperties>
</file>